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358" r:id="rId3"/>
    <p:sldId id="363" r:id="rId4"/>
    <p:sldId id="375" r:id="rId5"/>
    <p:sldId id="361" r:id="rId6"/>
    <p:sldId id="368" r:id="rId7"/>
    <p:sldId id="371" r:id="rId8"/>
    <p:sldId id="372" r:id="rId9"/>
    <p:sldId id="373" r:id="rId10"/>
  </p:sldIdLst>
  <p:sldSz cx="12192000" cy="6858000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CC"/>
    <a:srgbClr val="2F528F"/>
    <a:srgbClr val="0066CC"/>
    <a:srgbClr val="13416B"/>
    <a:srgbClr val="044696"/>
    <a:srgbClr val="333300"/>
    <a:srgbClr val="582808"/>
    <a:srgbClr val="863D0C"/>
    <a:srgbClr val="3F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9841" autoAdjust="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sochisirius.ru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sochisirius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AEB47-411F-4D1E-8A56-A8C00D846AAF}" type="doc">
      <dgm:prSet loTypeId="urn:microsoft.com/office/officeart/2005/8/layout/vProcess5" loCatId="process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51F63C3C-594E-4705-A125-8E3643955DB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ВСЕРОССИЙСКОЙ ОЛИМПИАДЫ ШКОЛЬНИКОВ 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(приказ Министерства образования и науки Российской Федерации  от 18 .11.2013 N 1252)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C15C2-118B-41A9-827A-9BF8A0007FF4}" type="parTrans" cxnId="{3B0212F5-F48A-4C59-B966-47E3E17FCFA6}">
      <dgm:prSet/>
      <dgm:spPr/>
      <dgm:t>
        <a:bodyPr/>
        <a:lstStyle/>
        <a:p>
          <a:endParaRPr lang="ru-RU"/>
        </a:p>
      </dgm:t>
    </dgm:pt>
    <dgm:pt modelId="{AF0A11AB-19E3-451B-9FA7-7C20EC047BC2}" type="sibTrans" cxnId="{3B0212F5-F48A-4C59-B966-47E3E17FCFA6}">
      <dgm:prSet/>
      <dgm:spPr/>
      <dgm:t>
        <a:bodyPr/>
        <a:lstStyle/>
        <a:p>
          <a:endParaRPr lang="ru-RU"/>
        </a:p>
      </dgm:t>
    </dgm:pt>
    <dgm:pt modelId="{D49C9EBD-FA07-4129-ABE9-AFAE2E13BF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проведении школьного, окружного и регионального этапов всероссийской олимпиады школьников в Самарской области </a:t>
          </a:r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(распоряжение министерства образования и науки Самарской области от.21.08.2020 № 456-р)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A51E1-60D9-43C8-B210-9CADF5425DE6}" type="parTrans" cxnId="{D9359ACE-1363-4B69-885E-662AFA8288B2}">
      <dgm:prSet/>
      <dgm:spPr/>
      <dgm:t>
        <a:bodyPr/>
        <a:lstStyle/>
        <a:p>
          <a:endParaRPr lang="ru-RU"/>
        </a:p>
      </dgm:t>
    </dgm:pt>
    <dgm:pt modelId="{5326A412-264E-433D-BAFE-0297827AA75A}" type="sibTrans" cxnId="{D9359ACE-1363-4B69-885E-662AFA8288B2}">
      <dgm:prSet/>
      <dgm:spPr/>
      <dgm:t>
        <a:bodyPr/>
        <a:lstStyle/>
        <a:p>
          <a:endParaRPr lang="ru-RU"/>
        </a:p>
      </dgm:t>
    </dgm:pt>
    <dgm:pt modelId="{B0B3B64D-6D3C-4CBF-A9C7-5B3AC9C066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к проведению школьного и муниципального этапов олимпиады  по каждому общеобразовательному предмету  в 2020/21 учебном году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https://docs.edu.gov.ru/document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EEE83-BCA7-40DB-A5B8-2AA8749E9498}" type="parTrans" cxnId="{AB8B1118-4826-42E1-AD26-063B743C3CCB}">
      <dgm:prSet/>
      <dgm:spPr/>
      <dgm:t>
        <a:bodyPr/>
        <a:lstStyle/>
        <a:p>
          <a:endParaRPr lang="ru-RU"/>
        </a:p>
      </dgm:t>
    </dgm:pt>
    <dgm:pt modelId="{0E131689-66D9-4765-9EEB-A7A46E2657FD}" type="sibTrans" cxnId="{AB8B1118-4826-42E1-AD26-063B743C3CCB}">
      <dgm:prSet/>
      <dgm:spPr/>
      <dgm:t>
        <a:bodyPr/>
        <a:lstStyle/>
        <a:p>
          <a:endParaRPr lang="ru-RU"/>
        </a:p>
      </dgm:t>
    </dgm:pt>
    <dgm:pt modelId="{73FB8151-1310-4092-B97F-2E8A6D282F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проведении школьного и окружного этапов всероссийской олимпиады школьников в Западном образовательном округе в 2020-2021 учебном году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87CE2-B878-4190-853C-FC7C7678456E}" type="parTrans" cxnId="{58C85F98-B548-454B-A1B6-992BEE01DFF3}">
      <dgm:prSet/>
      <dgm:spPr/>
      <dgm:t>
        <a:bodyPr/>
        <a:lstStyle/>
        <a:p>
          <a:endParaRPr lang="ru-RU"/>
        </a:p>
      </dgm:t>
    </dgm:pt>
    <dgm:pt modelId="{A225EA31-AF87-42EA-95AA-3CC0DE5D7B83}" type="sibTrans" cxnId="{58C85F98-B548-454B-A1B6-992BEE01DFF3}">
      <dgm:prSet/>
      <dgm:spPr/>
      <dgm:t>
        <a:bodyPr/>
        <a:lstStyle/>
        <a:p>
          <a:endParaRPr lang="ru-RU"/>
        </a:p>
      </dgm:t>
    </dgm:pt>
    <dgm:pt modelId="{7E15329D-D6D5-4F28-926D-DB35C60EE68E}" type="pres">
      <dgm:prSet presAssocID="{CDEAEB47-411F-4D1E-8A56-A8C00D846A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04A4C-2F37-4D19-8829-536DD0AC42BE}" type="pres">
      <dgm:prSet presAssocID="{CDEAEB47-411F-4D1E-8A56-A8C00D846AA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877D22A-0B82-4223-92B9-62A191A3E4F3}" type="pres">
      <dgm:prSet presAssocID="{CDEAEB47-411F-4D1E-8A56-A8C00D846AA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34F6-8127-4AE0-AB40-7BE1CF0CF7EA}" type="pres">
      <dgm:prSet presAssocID="{CDEAEB47-411F-4D1E-8A56-A8C00D846AA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D98C1-B1AC-4F84-94A0-F20DE1800524}" type="pres">
      <dgm:prSet presAssocID="{CDEAEB47-411F-4D1E-8A56-A8C00D846AA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CDA8F-EAD6-4FBC-BBA9-2120F349618C}" type="pres">
      <dgm:prSet presAssocID="{CDEAEB47-411F-4D1E-8A56-A8C00D846AA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CA24-17C3-40A7-A754-15B3BFA30D59}" type="pres">
      <dgm:prSet presAssocID="{CDEAEB47-411F-4D1E-8A56-A8C00D846AA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D005-0454-4141-B6DC-898D1B9D525A}" type="pres">
      <dgm:prSet presAssocID="{CDEAEB47-411F-4D1E-8A56-A8C00D846AA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23FEA-BAE8-4D98-8D25-4A9AFE8DF734}" type="pres">
      <dgm:prSet presAssocID="{CDEAEB47-411F-4D1E-8A56-A8C00D846AA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5486F-9429-4BF3-918C-2ECC16CE3320}" type="pres">
      <dgm:prSet presAssocID="{CDEAEB47-411F-4D1E-8A56-A8C00D846AA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46E7-C925-4CA5-9AC9-AF57592C1B63}" type="pres">
      <dgm:prSet presAssocID="{CDEAEB47-411F-4D1E-8A56-A8C00D846AA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0D94D-9D96-41D0-AF1A-7EBB06734F58}" type="pres">
      <dgm:prSet presAssocID="{CDEAEB47-411F-4D1E-8A56-A8C00D846AA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BC381-90EB-47F7-96AC-BB8379930B3C}" type="pres">
      <dgm:prSet presAssocID="{CDEAEB47-411F-4D1E-8A56-A8C00D846AA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9D632-29A8-48A1-95DC-797E1B2E6AB2}" type="presOf" srcId="{51F63C3C-594E-4705-A125-8E3643955DB5}" destId="{F155486F-9429-4BF3-918C-2ECC16CE3320}" srcOrd="1" destOrd="0" presId="urn:microsoft.com/office/officeart/2005/8/layout/vProcess5"/>
    <dgm:cxn modelId="{3B0212F5-F48A-4C59-B966-47E3E17FCFA6}" srcId="{CDEAEB47-411F-4D1E-8A56-A8C00D846AAF}" destId="{51F63C3C-594E-4705-A125-8E3643955DB5}" srcOrd="0" destOrd="0" parTransId="{9F6C15C2-118B-41A9-827A-9BF8A0007FF4}" sibTransId="{AF0A11AB-19E3-451B-9FA7-7C20EC047BC2}"/>
    <dgm:cxn modelId="{A2F6242C-0345-4463-8506-9E4D93D586ED}" type="presOf" srcId="{73FB8151-1310-4092-B97F-2E8A6D282FC1}" destId="{2DDBC381-90EB-47F7-96AC-BB8379930B3C}" srcOrd="1" destOrd="0" presId="urn:microsoft.com/office/officeart/2005/8/layout/vProcess5"/>
    <dgm:cxn modelId="{D9359ACE-1363-4B69-885E-662AFA8288B2}" srcId="{CDEAEB47-411F-4D1E-8A56-A8C00D846AAF}" destId="{D49C9EBD-FA07-4129-ABE9-AFAE2E13BF42}" srcOrd="1" destOrd="0" parTransId="{C57A51E1-60D9-43C8-B210-9CADF5425DE6}" sibTransId="{5326A412-264E-433D-BAFE-0297827AA75A}"/>
    <dgm:cxn modelId="{393B439A-60BE-46EF-9434-07170B71C136}" type="presOf" srcId="{0E131689-66D9-4765-9EEB-A7A46E2657FD}" destId="{C7B23FEA-BAE8-4D98-8D25-4A9AFE8DF734}" srcOrd="0" destOrd="0" presId="urn:microsoft.com/office/officeart/2005/8/layout/vProcess5"/>
    <dgm:cxn modelId="{58C85F98-B548-454B-A1B6-992BEE01DFF3}" srcId="{CDEAEB47-411F-4D1E-8A56-A8C00D846AAF}" destId="{73FB8151-1310-4092-B97F-2E8A6D282FC1}" srcOrd="3" destOrd="0" parTransId="{EDA87CE2-B878-4190-853C-FC7C7678456E}" sibTransId="{A225EA31-AF87-42EA-95AA-3CC0DE5D7B83}"/>
    <dgm:cxn modelId="{B0DA6F81-4923-4AD8-95C7-8944B1FD4CD6}" type="presOf" srcId="{AF0A11AB-19E3-451B-9FA7-7C20EC047BC2}" destId="{B3BECA24-17C3-40A7-A754-15B3BFA30D59}" srcOrd="0" destOrd="0" presId="urn:microsoft.com/office/officeart/2005/8/layout/vProcess5"/>
    <dgm:cxn modelId="{BC220718-A13B-45DD-B09F-8D95E72B32A8}" type="presOf" srcId="{51F63C3C-594E-4705-A125-8E3643955DB5}" destId="{7877D22A-0B82-4223-92B9-62A191A3E4F3}" srcOrd="0" destOrd="0" presId="urn:microsoft.com/office/officeart/2005/8/layout/vProcess5"/>
    <dgm:cxn modelId="{4AC28873-16E3-42CA-A257-3DA4D8AB37C7}" type="presOf" srcId="{B0B3B64D-6D3C-4CBF-A9C7-5B3AC9C066BF}" destId="{D7ED98C1-B1AC-4F84-94A0-F20DE1800524}" srcOrd="0" destOrd="0" presId="urn:microsoft.com/office/officeart/2005/8/layout/vProcess5"/>
    <dgm:cxn modelId="{03FB0F19-0EC9-4FBF-835F-3AA5C09C28B8}" type="presOf" srcId="{B0B3B64D-6D3C-4CBF-A9C7-5B3AC9C066BF}" destId="{FB70D94D-9D96-41D0-AF1A-7EBB06734F58}" srcOrd="1" destOrd="0" presId="urn:microsoft.com/office/officeart/2005/8/layout/vProcess5"/>
    <dgm:cxn modelId="{64272A9C-90AD-487A-ACFA-39ECB8E90021}" type="presOf" srcId="{73FB8151-1310-4092-B97F-2E8A6D282FC1}" destId="{308CDA8F-EAD6-4FBC-BBA9-2120F349618C}" srcOrd="0" destOrd="0" presId="urn:microsoft.com/office/officeart/2005/8/layout/vProcess5"/>
    <dgm:cxn modelId="{06CCCCBE-E8E7-4503-AA68-63922C0968E8}" type="presOf" srcId="{CDEAEB47-411F-4D1E-8A56-A8C00D846AAF}" destId="{7E15329D-D6D5-4F28-926D-DB35C60EE68E}" srcOrd="0" destOrd="0" presId="urn:microsoft.com/office/officeart/2005/8/layout/vProcess5"/>
    <dgm:cxn modelId="{C32E1B31-C311-456E-B335-F574B1310EE7}" type="presOf" srcId="{D49C9EBD-FA07-4129-ABE9-AFAE2E13BF42}" destId="{624646E7-C925-4CA5-9AC9-AF57592C1B63}" srcOrd="1" destOrd="0" presId="urn:microsoft.com/office/officeart/2005/8/layout/vProcess5"/>
    <dgm:cxn modelId="{AB8B1118-4826-42E1-AD26-063B743C3CCB}" srcId="{CDEAEB47-411F-4D1E-8A56-A8C00D846AAF}" destId="{B0B3B64D-6D3C-4CBF-A9C7-5B3AC9C066BF}" srcOrd="2" destOrd="0" parTransId="{33AEEE83-BCA7-40DB-A5B8-2AA8749E9498}" sibTransId="{0E131689-66D9-4765-9EEB-A7A46E2657FD}"/>
    <dgm:cxn modelId="{CE385A8B-4C5F-4CAD-8D4C-B1215461992A}" type="presOf" srcId="{D49C9EBD-FA07-4129-ABE9-AFAE2E13BF42}" destId="{2EB534F6-8127-4AE0-AB40-7BE1CF0CF7EA}" srcOrd="0" destOrd="0" presId="urn:microsoft.com/office/officeart/2005/8/layout/vProcess5"/>
    <dgm:cxn modelId="{AB6A4153-6110-4C2E-A337-3250736D3D05}" type="presOf" srcId="{5326A412-264E-433D-BAFE-0297827AA75A}" destId="{FD48D005-0454-4141-B6DC-898D1B9D525A}" srcOrd="0" destOrd="0" presId="urn:microsoft.com/office/officeart/2005/8/layout/vProcess5"/>
    <dgm:cxn modelId="{E3227216-F8CA-47EA-9BCE-7FD163309C0E}" type="presParOf" srcId="{7E15329D-D6D5-4F28-926D-DB35C60EE68E}" destId="{F6504A4C-2F37-4D19-8829-536DD0AC42BE}" srcOrd="0" destOrd="0" presId="urn:microsoft.com/office/officeart/2005/8/layout/vProcess5"/>
    <dgm:cxn modelId="{72F54D09-A5B4-42C2-9B4E-D6AD187D9D9B}" type="presParOf" srcId="{7E15329D-D6D5-4F28-926D-DB35C60EE68E}" destId="{7877D22A-0B82-4223-92B9-62A191A3E4F3}" srcOrd="1" destOrd="0" presId="urn:microsoft.com/office/officeart/2005/8/layout/vProcess5"/>
    <dgm:cxn modelId="{A4BAEF61-B007-4207-A075-2595B7A075CF}" type="presParOf" srcId="{7E15329D-D6D5-4F28-926D-DB35C60EE68E}" destId="{2EB534F6-8127-4AE0-AB40-7BE1CF0CF7EA}" srcOrd="2" destOrd="0" presId="urn:microsoft.com/office/officeart/2005/8/layout/vProcess5"/>
    <dgm:cxn modelId="{27E0A4E3-0D0F-4559-84BF-D7275C694094}" type="presParOf" srcId="{7E15329D-D6D5-4F28-926D-DB35C60EE68E}" destId="{D7ED98C1-B1AC-4F84-94A0-F20DE1800524}" srcOrd="3" destOrd="0" presId="urn:microsoft.com/office/officeart/2005/8/layout/vProcess5"/>
    <dgm:cxn modelId="{F97D391C-E4E6-4B6F-866D-B7F93894EB87}" type="presParOf" srcId="{7E15329D-D6D5-4F28-926D-DB35C60EE68E}" destId="{308CDA8F-EAD6-4FBC-BBA9-2120F349618C}" srcOrd="4" destOrd="0" presId="urn:microsoft.com/office/officeart/2005/8/layout/vProcess5"/>
    <dgm:cxn modelId="{E74F480D-9CFB-4D71-9A23-2AA95E5C9F2A}" type="presParOf" srcId="{7E15329D-D6D5-4F28-926D-DB35C60EE68E}" destId="{B3BECA24-17C3-40A7-A754-15B3BFA30D59}" srcOrd="5" destOrd="0" presId="urn:microsoft.com/office/officeart/2005/8/layout/vProcess5"/>
    <dgm:cxn modelId="{B6F49A6B-B291-4338-920F-8850B35F6A10}" type="presParOf" srcId="{7E15329D-D6D5-4F28-926D-DB35C60EE68E}" destId="{FD48D005-0454-4141-B6DC-898D1B9D525A}" srcOrd="6" destOrd="0" presId="urn:microsoft.com/office/officeart/2005/8/layout/vProcess5"/>
    <dgm:cxn modelId="{CFB36D8B-1EC2-41B8-BF4D-8B6427E9C718}" type="presParOf" srcId="{7E15329D-D6D5-4F28-926D-DB35C60EE68E}" destId="{C7B23FEA-BAE8-4D98-8D25-4A9AFE8DF734}" srcOrd="7" destOrd="0" presId="urn:microsoft.com/office/officeart/2005/8/layout/vProcess5"/>
    <dgm:cxn modelId="{4C02E300-1F93-4E9D-88B5-2B2D5E62B0E6}" type="presParOf" srcId="{7E15329D-D6D5-4F28-926D-DB35C60EE68E}" destId="{F155486F-9429-4BF3-918C-2ECC16CE3320}" srcOrd="8" destOrd="0" presId="urn:microsoft.com/office/officeart/2005/8/layout/vProcess5"/>
    <dgm:cxn modelId="{54261EC6-35FC-45A3-8309-6C88A5C38F87}" type="presParOf" srcId="{7E15329D-D6D5-4F28-926D-DB35C60EE68E}" destId="{624646E7-C925-4CA5-9AC9-AF57592C1B63}" srcOrd="9" destOrd="0" presId="urn:microsoft.com/office/officeart/2005/8/layout/vProcess5"/>
    <dgm:cxn modelId="{0227E2E8-AA18-4159-8C9D-45F2A75A37A5}" type="presParOf" srcId="{7E15329D-D6D5-4F28-926D-DB35C60EE68E}" destId="{FB70D94D-9D96-41D0-AF1A-7EBB06734F58}" srcOrd="10" destOrd="0" presId="urn:microsoft.com/office/officeart/2005/8/layout/vProcess5"/>
    <dgm:cxn modelId="{91D2D001-F719-4C42-A7F6-9326D574E419}" type="presParOf" srcId="{7E15329D-D6D5-4F28-926D-DB35C60EE68E}" destId="{2DDBC381-90EB-47F7-96AC-BB8379930B3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66783-C91A-4251-8D41-D3879E81457D}" type="doc">
      <dgm:prSet loTypeId="urn:microsoft.com/office/officeart/2005/8/layout/h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93C8342E-A74F-4B1A-ADF6-6461116113B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86972-8011-412F-A86F-4AE24AED7B4D}" type="parTrans" cxnId="{268E06AE-3686-41D5-B4D1-8CB88FD8A38E}">
      <dgm:prSet/>
      <dgm:spPr/>
      <dgm:t>
        <a:bodyPr/>
        <a:lstStyle/>
        <a:p>
          <a:endParaRPr lang="ru-RU"/>
        </a:p>
      </dgm:t>
    </dgm:pt>
    <dgm:pt modelId="{4A81B0E9-828D-4432-8E19-8A24FA711B6E}" type="sibTrans" cxnId="{268E06AE-3686-41D5-B4D1-8CB88FD8A38E}">
      <dgm:prSet/>
      <dgm:spPr/>
      <dgm:t>
        <a:bodyPr/>
        <a:lstStyle/>
        <a:p>
          <a:endParaRPr lang="ru-RU"/>
        </a:p>
      </dgm:t>
    </dgm:pt>
    <dgm:pt modelId="{6A81CB25-70BF-4362-A918-81A3A36651A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1сентября по 30 октября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C82D6-01E6-454A-9648-AFFC21D5308F}" type="parTrans" cxnId="{B22BFC85-B6EE-4E7E-A666-348B226B1169}">
      <dgm:prSet/>
      <dgm:spPr/>
      <dgm:t>
        <a:bodyPr/>
        <a:lstStyle/>
        <a:p>
          <a:endParaRPr lang="ru-RU"/>
        </a:p>
      </dgm:t>
    </dgm:pt>
    <dgm:pt modelId="{C45B6FAC-179B-47A5-B39F-32944E538680}" type="sibTrans" cxnId="{B22BFC85-B6EE-4E7E-A666-348B226B1169}">
      <dgm:prSet/>
      <dgm:spPr/>
      <dgm:t>
        <a:bodyPr/>
        <a:lstStyle/>
        <a:p>
          <a:endParaRPr lang="ru-RU"/>
        </a:p>
      </dgm:t>
    </dgm:pt>
    <dgm:pt modelId="{C684FB8B-D0D5-4D7E-AC72-F2D18EF205C2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класс (математика, русский язык)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D4932-CF5A-4D6C-A891-5DADEFFBF0CD}" type="parTrans" cxnId="{F239D762-75F4-4530-93C7-D053479C7D02}">
      <dgm:prSet/>
      <dgm:spPr/>
      <dgm:t>
        <a:bodyPr/>
        <a:lstStyle/>
        <a:p>
          <a:endParaRPr lang="ru-RU"/>
        </a:p>
      </dgm:t>
    </dgm:pt>
    <dgm:pt modelId="{2FD6363D-7D69-4DB5-B914-A1756B2DCD65}" type="sibTrans" cxnId="{F239D762-75F4-4530-93C7-D053479C7D02}">
      <dgm:prSet/>
      <dgm:spPr/>
      <dgm:t>
        <a:bodyPr/>
        <a:lstStyle/>
        <a:p>
          <a:endParaRPr lang="ru-RU"/>
        </a:p>
      </dgm:t>
    </dgm:pt>
    <dgm:pt modelId="{10924928-EEF2-48A7-BA55-0B7F446BC38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Окружной этап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A712B-E237-4909-9022-2575EEF47E85}" type="parTrans" cxnId="{B365A227-38FF-4DD7-8975-1A45FA968C50}">
      <dgm:prSet/>
      <dgm:spPr/>
      <dgm:t>
        <a:bodyPr/>
        <a:lstStyle/>
        <a:p>
          <a:endParaRPr lang="ru-RU"/>
        </a:p>
      </dgm:t>
    </dgm:pt>
    <dgm:pt modelId="{9E841105-804E-4488-9D12-8B04A9D18439}" type="sibTrans" cxnId="{B365A227-38FF-4DD7-8975-1A45FA968C50}">
      <dgm:prSet/>
      <dgm:spPr/>
      <dgm:t>
        <a:bodyPr/>
        <a:lstStyle/>
        <a:p>
          <a:endParaRPr lang="ru-RU"/>
        </a:p>
      </dgm:t>
    </dgm:pt>
    <dgm:pt modelId="{C20A8D34-681D-4DCD-8942-F2CAF42F23C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 ноября по 25 декабря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1D137-7E60-4E3A-A397-CFDA896B4145}" type="parTrans" cxnId="{B7591BF1-DB7D-40A2-AB93-1DB677AB5006}">
      <dgm:prSet/>
      <dgm:spPr/>
      <dgm:t>
        <a:bodyPr/>
        <a:lstStyle/>
        <a:p>
          <a:endParaRPr lang="ru-RU"/>
        </a:p>
      </dgm:t>
    </dgm:pt>
    <dgm:pt modelId="{AAF27843-135D-42F1-A2B6-A19808322831}" type="sibTrans" cxnId="{B7591BF1-DB7D-40A2-AB93-1DB677AB5006}">
      <dgm:prSet/>
      <dgm:spPr/>
      <dgm:t>
        <a:bodyPr/>
        <a:lstStyle/>
        <a:p>
          <a:endParaRPr lang="ru-RU"/>
        </a:p>
      </dgm:t>
    </dgm:pt>
    <dgm:pt modelId="{9AA108FD-22FD-4F54-8AF4-AEC07F597AB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7-11 класс               (20 предметов)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12C68-157C-481A-B549-ED9EBC515935}" type="parTrans" cxnId="{9425761C-891A-4EE9-9168-01FA503E28B7}">
      <dgm:prSet/>
      <dgm:spPr/>
      <dgm:t>
        <a:bodyPr/>
        <a:lstStyle/>
        <a:p>
          <a:endParaRPr lang="ru-RU"/>
        </a:p>
      </dgm:t>
    </dgm:pt>
    <dgm:pt modelId="{AFE20288-1D6E-459C-8C38-BE86E2E43909}" type="sibTrans" cxnId="{9425761C-891A-4EE9-9168-01FA503E28B7}">
      <dgm:prSet/>
      <dgm:spPr/>
      <dgm:t>
        <a:bodyPr/>
        <a:lstStyle/>
        <a:p>
          <a:endParaRPr lang="ru-RU"/>
        </a:p>
      </dgm:t>
    </dgm:pt>
    <dgm:pt modelId="{5D76FFDA-89B1-40E6-9656-ED42E782FCE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этап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08300-D759-4BFB-84F3-3029F6AA38C9}" type="parTrans" cxnId="{05C41878-052E-46BD-979B-95B7C5A09826}">
      <dgm:prSet/>
      <dgm:spPr/>
      <dgm:t>
        <a:bodyPr/>
        <a:lstStyle/>
        <a:p>
          <a:endParaRPr lang="ru-RU"/>
        </a:p>
      </dgm:t>
    </dgm:pt>
    <dgm:pt modelId="{ADAEEA6D-95C4-43D4-9B8E-4A4D3DB0BC51}" type="sibTrans" cxnId="{05C41878-052E-46BD-979B-95B7C5A09826}">
      <dgm:prSet/>
      <dgm:spPr/>
      <dgm:t>
        <a:bodyPr/>
        <a:lstStyle/>
        <a:p>
          <a:endParaRPr lang="ru-RU"/>
        </a:p>
      </dgm:t>
    </dgm:pt>
    <dgm:pt modelId="{97448A59-F448-472A-855B-9DC35969DD2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10 января по 25 февраля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B4148-8B27-4D03-8315-41F9D14190D3}" type="parTrans" cxnId="{DED44BC9-5CB3-4898-962F-C74E921AE3DD}">
      <dgm:prSet/>
      <dgm:spPr/>
      <dgm:t>
        <a:bodyPr/>
        <a:lstStyle/>
        <a:p>
          <a:endParaRPr lang="ru-RU"/>
        </a:p>
      </dgm:t>
    </dgm:pt>
    <dgm:pt modelId="{C102AEF9-92FF-480D-BF03-502969CF1E0E}" type="sibTrans" cxnId="{DED44BC9-5CB3-4898-962F-C74E921AE3DD}">
      <dgm:prSet/>
      <dgm:spPr/>
      <dgm:t>
        <a:bodyPr/>
        <a:lstStyle/>
        <a:p>
          <a:endParaRPr lang="ru-RU"/>
        </a:p>
      </dgm:t>
    </dgm:pt>
    <dgm:pt modelId="{44F402CA-2D77-4348-AFE1-D2790A42F8B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9-11 класс                  (20 предметов)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D6CA2-8E63-41AF-8A03-4AE91F1F079E}" type="parTrans" cxnId="{CC1721E3-434B-4C76-AB92-00BB5E19FA17}">
      <dgm:prSet/>
      <dgm:spPr/>
      <dgm:t>
        <a:bodyPr/>
        <a:lstStyle/>
        <a:p>
          <a:endParaRPr lang="ru-RU"/>
        </a:p>
      </dgm:t>
    </dgm:pt>
    <dgm:pt modelId="{0760DD41-F3A8-426C-B65E-D9FF3117C16D}" type="sibTrans" cxnId="{CC1721E3-434B-4C76-AB92-00BB5E19FA17}">
      <dgm:prSet/>
      <dgm:spPr/>
      <dgm:t>
        <a:bodyPr/>
        <a:lstStyle/>
        <a:p>
          <a:endParaRPr lang="ru-RU"/>
        </a:p>
      </dgm:t>
    </dgm:pt>
    <dgm:pt modelId="{8C6EA595-2DDD-4BDF-9D6D-EF19EF62232E}">
      <dgm:prSet phldrT="[Текст]" custT="1"/>
      <dgm:spPr/>
      <dgm:t>
        <a:bodyPr/>
        <a:lstStyle/>
        <a:p>
          <a:endParaRPr lang="ru-RU" sz="2800" dirty="0"/>
        </a:p>
      </dgm:t>
    </dgm:pt>
    <dgm:pt modelId="{0205483C-7212-4E8C-BDDF-F9CB70BE8907}" type="parTrans" cxnId="{E6762550-E805-43C8-9E95-7887D69F881D}">
      <dgm:prSet/>
      <dgm:spPr/>
      <dgm:t>
        <a:bodyPr/>
        <a:lstStyle/>
        <a:p>
          <a:endParaRPr lang="ru-RU"/>
        </a:p>
      </dgm:t>
    </dgm:pt>
    <dgm:pt modelId="{11E49760-2250-4F77-B33B-999A5CC713F6}" type="sibTrans" cxnId="{E6762550-E805-43C8-9E95-7887D69F881D}">
      <dgm:prSet/>
      <dgm:spPr/>
      <dgm:t>
        <a:bodyPr/>
        <a:lstStyle/>
        <a:p>
          <a:endParaRPr lang="ru-RU"/>
        </a:p>
      </dgm:t>
    </dgm:pt>
    <dgm:pt modelId="{5A41CC4A-B127-403E-8488-4FE490ACDD3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5-6 класс           (9-13 предметов)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05D56-6155-48BC-868B-455423CF3F23}" type="parTrans" cxnId="{CC1322EC-0D90-4B22-8D22-B77EB9646103}">
      <dgm:prSet/>
      <dgm:spPr/>
      <dgm:t>
        <a:bodyPr/>
        <a:lstStyle/>
        <a:p>
          <a:endParaRPr lang="ru-RU"/>
        </a:p>
      </dgm:t>
    </dgm:pt>
    <dgm:pt modelId="{4D7F012A-8FE7-4CB5-A4EA-96D4CDCD106E}" type="sibTrans" cxnId="{CC1322EC-0D90-4B22-8D22-B77EB9646103}">
      <dgm:prSet/>
      <dgm:spPr/>
      <dgm:t>
        <a:bodyPr/>
        <a:lstStyle/>
        <a:p>
          <a:endParaRPr lang="ru-RU"/>
        </a:p>
      </dgm:t>
    </dgm:pt>
    <dgm:pt modelId="{E80BDB5C-008A-44FA-A468-97D6DEFFA099}">
      <dgm:prSet phldrT="[Текст]" custT="1"/>
      <dgm:spPr/>
      <dgm:t>
        <a:bodyPr/>
        <a:lstStyle/>
        <a:p>
          <a:endParaRPr lang="ru-RU" sz="2800" dirty="0"/>
        </a:p>
      </dgm:t>
    </dgm:pt>
    <dgm:pt modelId="{8FE06E43-056C-41A6-8E66-94657357CB6D}" type="parTrans" cxnId="{33F1D5A6-BBED-442D-ACB5-9AEB8D227ACD}">
      <dgm:prSet/>
      <dgm:spPr/>
      <dgm:t>
        <a:bodyPr/>
        <a:lstStyle/>
        <a:p>
          <a:endParaRPr lang="ru-RU"/>
        </a:p>
      </dgm:t>
    </dgm:pt>
    <dgm:pt modelId="{FADC901F-29A3-4D9D-AC14-F193295F970A}" type="sibTrans" cxnId="{33F1D5A6-BBED-442D-ACB5-9AEB8D227ACD}">
      <dgm:prSet/>
      <dgm:spPr/>
      <dgm:t>
        <a:bodyPr/>
        <a:lstStyle/>
        <a:p>
          <a:endParaRPr lang="ru-RU"/>
        </a:p>
      </dgm:t>
    </dgm:pt>
    <dgm:pt modelId="{49F3EB2D-17FD-4AAD-BF64-6C41810A1728}">
      <dgm:prSet phldrT="[Текст]" custT="1"/>
      <dgm:spPr/>
      <dgm:t>
        <a:bodyPr/>
        <a:lstStyle/>
        <a:p>
          <a:endParaRPr lang="ru-RU" sz="2800" dirty="0"/>
        </a:p>
      </dgm:t>
    </dgm:pt>
    <dgm:pt modelId="{B1ED7970-10A4-4D25-91F6-B75FF4810B5F}" type="parTrans" cxnId="{1464B110-2006-4CDF-A939-BA6AE8A1880C}">
      <dgm:prSet/>
      <dgm:spPr/>
      <dgm:t>
        <a:bodyPr/>
        <a:lstStyle/>
        <a:p>
          <a:endParaRPr lang="ru-RU"/>
        </a:p>
      </dgm:t>
    </dgm:pt>
    <dgm:pt modelId="{0621AF47-E8A3-40D1-BB5F-C9C09545AA4D}" type="sibTrans" cxnId="{1464B110-2006-4CDF-A939-BA6AE8A1880C}">
      <dgm:prSet/>
      <dgm:spPr/>
      <dgm:t>
        <a:bodyPr/>
        <a:lstStyle/>
        <a:p>
          <a:endParaRPr lang="ru-RU"/>
        </a:p>
      </dgm:t>
    </dgm:pt>
    <dgm:pt modelId="{0EDA8418-4CA6-4932-9A4E-2EE9914333D8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7-11                   </a:t>
          </a:r>
          <a:r>
            <a:rPr lang="ru-RU" sz="2800" dirty="0" smtClean="0"/>
            <a:t>   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 предметов)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C6F30-E5D2-448B-A948-CA2614A015F0}" type="parTrans" cxnId="{5B241C72-BB93-47EC-81CD-7F8040B6AF94}">
      <dgm:prSet/>
      <dgm:spPr/>
      <dgm:t>
        <a:bodyPr/>
        <a:lstStyle/>
        <a:p>
          <a:endParaRPr lang="ru-RU"/>
        </a:p>
      </dgm:t>
    </dgm:pt>
    <dgm:pt modelId="{D905534C-D5B5-49A7-B8D3-2766047B2DD4}" type="sibTrans" cxnId="{5B241C72-BB93-47EC-81CD-7F8040B6AF94}">
      <dgm:prSet/>
      <dgm:spPr/>
      <dgm:t>
        <a:bodyPr/>
        <a:lstStyle/>
        <a:p>
          <a:endParaRPr lang="ru-RU"/>
        </a:p>
      </dgm:t>
    </dgm:pt>
    <dgm:pt modelId="{FFA53076-97E6-47A2-85EC-308249BCF05B}" type="pres">
      <dgm:prSet presAssocID="{98E66783-C91A-4251-8D41-D3879E81457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78009B-6413-4938-AF7E-60C35B3CC4FF}" type="pres">
      <dgm:prSet presAssocID="{93C8342E-A74F-4B1A-ADF6-6461116113B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510A9-36D9-4AA6-8561-0CFA7279F3EE}" type="pres">
      <dgm:prSet presAssocID="{93C8342E-A74F-4B1A-ADF6-6461116113B5}" presName="image" presStyleLbl="fgImgPlace1" presStyleIdx="0" presStyleCnt="3" custLinFactNeighborX="4349" custLinFactNeighborY="4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938E23-4546-4A58-B71B-71743EAFDF2E}" type="pres">
      <dgm:prSet presAssocID="{93C8342E-A74F-4B1A-ADF6-6461116113B5}" presName="childNode" presStyleLbl="node1" presStyleIdx="0" presStyleCnt="3" custScaleX="120221" custScaleY="80137" custLinFactNeighborX="6329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B8885-6C1D-4AFA-8A6F-251C65F86627}" type="pres">
      <dgm:prSet presAssocID="{93C8342E-A74F-4B1A-ADF6-6461116113B5}" presName="parentNode" presStyleLbl="revTx" presStyleIdx="0" presStyleCnt="3" custScaleY="71095" custLinFactNeighborX="-20057" custLinFactNeighborY="9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941D7-ACF3-4AD9-969F-D961729E497F}" type="pres">
      <dgm:prSet presAssocID="{4A81B0E9-828D-4432-8E19-8A24FA711B6E}" presName="sibTrans" presStyleCnt="0"/>
      <dgm:spPr/>
      <dgm:t>
        <a:bodyPr/>
        <a:lstStyle/>
        <a:p>
          <a:endParaRPr lang="ru-RU"/>
        </a:p>
      </dgm:t>
    </dgm:pt>
    <dgm:pt modelId="{EE3E02B6-E4C3-40B4-BC3E-633AC6BAF9ED}" type="pres">
      <dgm:prSet presAssocID="{10924928-EEF2-48A7-BA55-0B7F446BC38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E3E8F-D8CE-4A77-9926-475A9DDC5EA1}" type="pres">
      <dgm:prSet presAssocID="{10924928-EEF2-48A7-BA55-0B7F446BC38C}" presName="image" presStyleLbl="fgImgPlace1" presStyleIdx="1" presStyleCnt="3" custLinFactNeighborX="-37934" custLinFactNeighborY="5210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0A3DFF-80FB-4BE4-A325-112BE4D65347}" type="pres">
      <dgm:prSet presAssocID="{10924928-EEF2-48A7-BA55-0B7F446BC38C}" presName="childNode" presStyleLbl="node1" presStyleIdx="1" presStyleCnt="3" custScaleX="109189" custScaleY="80137" custLinFactNeighborX="-6622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775ED-3FB2-46FA-91D7-188A9FDA416D}" type="pres">
      <dgm:prSet presAssocID="{10924928-EEF2-48A7-BA55-0B7F446BC38C}" presName="parentNode" presStyleLbl="revTx" presStyleIdx="1" presStyleCnt="3" custScaleY="63004" custLinFactNeighborX="-35255" custLinFactNeighborY="9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8DE4-236E-4EF2-8DA7-B06E248E6D0F}" type="pres">
      <dgm:prSet presAssocID="{9E841105-804E-4488-9D12-8B04A9D18439}" presName="sibTrans" presStyleCnt="0"/>
      <dgm:spPr/>
      <dgm:t>
        <a:bodyPr/>
        <a:lstStyle/>
        <a:p>
          <a:endParaRPr lang="ru-RU"/>
        </a:p>
      </dgm:t>
    </dgm:pt>
    <dgm:pt modelId="{F5AF7936-D250-44DB-8509-A43EFEDA56DD}" type="pres">
      <dgm:prSet presAssocID="{5D76FFDA-89B1-40E6-9656-ED42E782FCE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AACDD-4EEF-4B8F-8F70-507E3F6B3382}" type="pres">
      <dgm:prSet presAssocID="{5D76FFDA-89B1-40E6-9656-ED42E782FCE4}" presName="image" presStyleLbl="fgImgPlace1" presStyleIdx="2" presStyleCnt="3" custLinFactNeighborX="-54057" custLinFactNeighborY="535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8B7E64-DB34-4D6A-B9AD-9D5939F45B87}" type="pres">
      <dgm:prSet presAssocID="{5D76FFDA-89B1-40E6-9656-ED42E782FCE4}" presName="childNode" presStyleLbl="node1" presStyleIdx="2" presStyleCnt="3" custScaleX="110772" custScaleY="76404" custLinFactNeighborX="-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31E9C-5EFA-4A37-8E28-4924C81CE885}" type="pres">
      <dgm:prSet presAssocID="{5D76FFDA-89B1-40E6-9656-ED42E782FCE4}" presName="parentNode" presStyleLbl="revTx" presStyleIdx="2" presStyleCnt="3" custScaleY="82945" custLinFactNeighborX="-72529" custLinFactNeighborY="5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59130-07C5-49CF-8308-77776E2852AC}" type="presOf" srcId="{C684FB8B-D0D5-4D7E-AC72-F2D18EF205C2}" destId="{85938E23-4546-4A58-B71B-71743EAFDF2E}" srcOrd="0" destOrd="1" presId="urn:microsoft.com/office/officeart/2005/8/layout/hList2"/>
    <dgm:cxn modelId="{B22BFC85-B6EE-4E7E-A666-348B226B1169}" srcId="{93C8342E-A74F-4B1A-ADF6-6461116113B5}" destId="{6A81CB25-70BF-4362-A918-81A3A36651A3}" srcOrd="0" destOrd="0" parTransId="{54DC82D6-01E6-454A-9648-AFFC21D5308F}" sibTransId="{C45B6FAC-179B-47A5-B39F-32944E538680}"/>
    <dgm:cxn modelId="{4AFBAAAD-1A0A-4C82-9A75-A04772A2DBF3}" type="presOf" srcId="{9AA108FD-22FD-4F54-8AF4-AEC07F597AB3}" destId="{210A3DFF-80FB-4BE4-A325-112BE4D65347}" srcOrd="0" destOrd="1" presId="urn:microsoft.com/office/officeart/2005/8/layout/hList2"/>
    <dgm:cxn modelId="{6B3ADCF6-A28C-472D-9711-DDC01A25FB8F}" type="presOf" srcId="{98E66783-C91A-4251-8D41-D3879E81457D}" destId="{FFA53076-97E6-47A2-85EC-308249BCF05B}" srcOrd="0" destOrd="0" presId="urn:microsoft.com/office/officeart/2005/8/layout/hList2"/>
    <dgm:cxn modelId="{CAC8C89B-6DE9-4DFC-AE9F-5246C9691EAB}" type="presOf" srcId="{44F402CA-2D77-4348-AFE1-D2790A42F8B0}" destId="{DD8B7E64-DB34-4D6A-B9AD-9D5939F45B87}" srcOrd="0" destOrd="1" presId="urn:microsoft.com/office/officeart/2005/8/layout/hList2"/>
    <dgm:cxn modelId="{02031C32-89AE-40C6-A076-5023810AA453}" type="presOf" srcId="{5A41CC4A-B127-403E-8488-4FE490ACDD39}" destId="{85938E23-4546-4A58-B71B-71743EAFDF2E}" srcOrd="0" destOrd="2" presId="urn:microsoft.com/office/officeart/2005/8/layout/hList2"/>
    <dgm:cxn modelId="{A1AD4D84-1EAC-43E6-816C-5D04B3CD1195}" type="presOf" srcId="{5D76FFDA-89B1-40E6-9656-ED42E782FCE4}" destId="{C1531E9C-5EFA-4A37-8E28-4924C81CE885}" srcOrd="0" destOrd="0" presId="urn:microsoft.com/office/officeart/2005/8/layout/hList2"/>
    <dgm:cxn modelId="{9425761C-891A-4EE9-9168-01FA503E28B7}" srcId="{10924928-EEF2-48A7-BA55-0B7F446BC38C}" destId="{9AA108FD-22FD-4F54-8AF4-AEC07F597AB3}" srcOrd="1" destOrd="0" parTransId="{B7112C68-157C-481A-B549-ED9EBC515935}" sibTransId="{AFE20288-1D6E-459C-8C38-BE86E2E43909}"/>
    <dgm:cxn modelId="{46311D0C-6665-4466-984F-F017F951D81E}" type="presOf" srcId="{8C6EA595-2DDD-4BDF-9D6D-EF19EF62232E}" destId="{85938E23-4546-4A58-B71B-71743EAFDF2E}" srcOrd="0" destOrd="6" presId="urn:microsoft.com/office/officeart/2005/8/layout/hList2"/>
    <dgm:cxn modelId="{89A00751-B272-4884-A2BA-BBCFC34AC0F3}" type="presOf" srcId="{10924928-EEF2-48A7-BA55-0B7F446BC38C}" destId="{F1C775ED-3FB2-46FA-91D7-188A9FDA416D}" srcOrd="0" destOrd="0" presId="urn:microsoft.com/office/officeart/2005/8/layout/hList2"/>
    <dgm:cxn modelId="{B365A227-38FF-4DD7-8975-1A45FA968C50}" srcId="{98E66783-C91A-4251-8D41-D3879E81457D}" destId="{10924928-EEF2-48A7-BA55-0B7F446BC38C}" srcOrd="1" destOrd="0" parTransId="{D27A712B-E237-4909-9022-2575EEF47E85}" sibTransId="{9E841105-804E-4488-9D12-8B04A9D18439}"/>
    <dgm:cxn modelId="{DED44BC9-5CB3-4898-962F-C74E921AE3DD}" srcId="{5D76FFDA-89B1-40E6-9656-ED42E782FCE4}" destId="{97448A59-F448-472A-855B-9DC35969DD22}" srcOrd="0" destOrd="0" parTransId="{EAFB4148-8B27-4D03-8315-41F9D14190D3}" sibTransId="{C102AEF9-92FF-480D-BF03-502969CF1E0E}"/>
    <dgm:cxn modelId="{8ACC5685-A583-4AB3-B32F-FEF2B9F7A733}" type="presOf" srcId="{97448A59-F448-472A-855B-9DC35969DD22}" destId="{DD8B7E64-DB34-4D6A-B9AD-9D5939F45B87}" srcOrd="0" destOrd="0" presId="urn:microsoft.com/office/officeart/2005/8/layout/hList2"/>
    <dgm:cxn modelId="{268E06AE-3686-41D5-B4D1-8CB88FD8A38E}" srcId="{98E66783-C91A-4251-8D41-D3879E81457D}" destId="{93C8342E-A74F-4B1A-ADF6-6461116113B5}" srcOrd="0" destOrd="0" parTransId="{CD086972-8011-412F-A86F-4AE24AED7B4D}" sibTransId="{4A81B0E9-828D-4432-8E19-8A24FA711B6E}"/>
    <dgm:cxn modelId="{4EE3439E-A67D-4864-9BFC-3DCD1F94469F}" type="presOf" srcId="{6A81CB25-70BF-4362-A918-81A3A36651A3}" destId="{85938E23-4546-4A58-B71B-71743EAFDF2E}" srcOrd="0" destOrd="0" presId="urn:microsoft.com/office/officeart/2005/8/layout/hList2"/>
    <dgm:cxn modelId="{CE43F3A2-4DF4-4A71-97FB-8C2C2883DB11}" type="presOf" srcId="{49F3EB2D-17FD-4AAD-BF64-6C41810A1728}" destId="{85938E23-4546-4A58-B71B-71743EAFDF2E}" srcOrd="0" destOrd="4" presId="urn:microsoft.com/office/officeart/2005/8/layout/hList2"/>
    <dgm:cxn modelId="{5B241C72-BB93-47EC-81CD-7F8040B6AF94}" srcId="{93C8342E-A74F-4B1A-ADF6-6461116113B5}" destId="{0EDA8418-4CA6-4932-9A4E-2EE9914333D8}" srcOrd="3" destOrd="0" parTransId="{549C6F30-E5D2-448B-A948-CA2614A015F0}" sibTransId="{D905534C-D5B5-49A7-B8D3-2766047B2DD4}"/>
    <dgm:cxn modelId="{8C8E428A-DCFA-49A0-AC0A-3547BFDAE8F9}" type="presOf" srcId="{0EDA8418-4CA6-4932-9A4E-2EE9914333D8}" destId="{85938E23-4546-4A58-B71B-71743EAFDF2E}" srcOrd="0" destOrd="3" presId="urn:microsoft.com/office/officeart/2005/8/layout/hList2"/>
    <dgm:cxn modelId="{CC1322EC-0D90-4B22-8D22-B77EB9646103}" srcId="{93C8342E-A74F-4B1A-ADF6-6461116113B5}" destId="{5A41CC4A-B127-403E-8488-4FE490ACDD39}" srcOrd="2" destOrd="0" parTransId="{44205D56-6155-48BC-868B-455423CF3F23}" sibTransId="{4D7F012A-8FE7-4CB5-A4EA-96D4CDCD106E}"/>
    <dgm:cxn modelId="{33F1D5A6-BBED-442D-ACB5-9AEB8D227ACD}" srcId="{93C8342E-A74F-4B1A-ADF6-6461116113B5}" destId="{E80BDB5C-008A-44FA-A468-97D6DEFFA099}" srcOrd="5" destOrd="0" parTransId="{8FE06E43-056C-41A6-8E66-94657357CB6D}" sibTransId="{FADC901F-29A3-4D9D-AC14-F193295F970A}"/>
    <dgm:cxn modelId="{F239D762-75F4-4530-93C7-D053479C7D02}" srcId="{93C8342E-A74F-4B1A-ADF6-6461116113B5}" destId="{C684FB8B-D0D5-4D7E-AC72-F2D18EF205C2}" srcOrd="1" destOrd="0" parTransId="{114D4932-CF5A-4D6C-A891-5DADEFFBF0CD}" sibTransId="{2FD6363D-7D69-4DB5-B914-A1756B2DCD65}"/>
    <dgm:cxn modelId="{F95417E4-5A1F-4BFD-BF98-054BC23551BE}" type="presOf" srcId="{E80BDB5C-008A-44FA-A468-97D6DEFFA099}" destId="{85938E23-4546-4A58-B71B-71743EAFDF2E}" srcOrd="0" destOrd="5" presId="urn:microsoft.com/office/officeart/2005/8/layout/hList2"/>
    <dgm:cxn modelId="{B7591BF1-DB7D-40A2-AB93-1DB677AB5006}" srcId="{10924928-EEF2-48A7-BA55-0B7F446BC38C}" destId="{C20A8D34-681D-4DCD-8942-F2CAF42F23CE}" srcOrd="0" destOrd="0" parTransId="{D4A1D137-7E60-4E3A-A397-CFDA896B4145}" sibTransId="{AAF27843-135D-42F1-A2B6-A19808322831}"/>
    <dgm:cxn modelId="{CC1721E3-434B-4C76-AB92-00BB5E19FA17}" srcId="{5D76FFDA-89B1-40E6-9656-ED42E782FCE4}" destId="{44F402CA-2D77-4348-AFE1-D2790A42F8B0}" srcOrd="1" destOrd="0" parTransId="{8BAD6CA2-8E63-41AF-8A03-4AE91F1F079E}" sibTransId="{0760DD41-F3A8-426C-B65E-D9FF3117C16D}"/>
    <dgm:cxn modelId="{B35293C2-DB4F-401F-9363-359854BCBFE8}" type="presOf" srcId="{93C8342E-A74F-4B1A-ADF6-6461116113B5}" destId="{2F9B8885-6C1D-4AFA-8A6F-251C65F86627}" srcOrd="0" destOrd="0" presId="urn:microsoft.com/office/officeart/2005/8/layout/hList2"/>
    <dgm:cxn modelId="{F1FE496C-20AA-45F1-A3BE-EAC3F3D3387D}" type="presOf" srcId="{C20A8D34-681D-4DCD-8942-F2CAF42F23CE}" destId="{210A3DFF-80FB-4BE4-A325-112BE4D65347}" srcOrd="0" destOrd="0" presId="urn:microsoft.com/office/officeart/2005/8/layout/hList2"/>
    <dgm:cxn modelId="{05C41878-052E-46BD-979B-95B7C5A09826}" srcId="{98E66783-C91A-4251-8D41-D3879E81457D}" destId="{5D76FFDA-89B1-40E6-9656-ED42E782FCE4}" srcOrd="2" destOrd="0" parTransId="{FA608300-D759-4BFB-84F3-3029F6AA38C9}" sibTransId="{ADAEEA6D-95C4-43D4-9B8E-4A4D3DB0BC51}"/>
    <dgm:cxn modelId="{E6762550-E805-43C8-9E95-7887D69F881D}" srcId="{93C8342E-A74F-4B1A-ADF6-6461116113B5}" destId="{8C6EA595-2DDD-4BDF-9D6D-EF19EF62232E}" srcOrd="6" destOrd="0" parTransId="{0205483C-7212-4E8C-BDDF-F9CB70BE8907}" sibTransId="{11E49760-2250-4F77-B33B-999A5CC713F6}"/>
    <dgm:cxn modelId="{1464B110-2006-4CDF-A939-BA6AE8A1880C}" srcId="{93C8342E-A74F-4B1A-ADF6-6461116113B5}" destId="{49F3EB2D-17FD-4AAD-BF64-6C41810A1728}" srcOrd="4" destOrd="0" parTransId="{B1ED7970-10A4-4D25-91F6-B75FF4810B5F}" sibTransId="{0621AF47-E8A3-40D1-BB5F-C9C09545AA4D}"/>
    <dgm:cxn modelId="{9F1B0BB0-9073-40F9-AACD-A910F0AA8B05}" type="presParOf" srcId="{FFA53076-97E6-47A2-85EC-308249BCF05B}" destId="{5778009B-6413-4938-AF7E-60C35B3CC4FF}" srcOrd="0" destOrd="0" presId="urn:microsoft.com/office/officeart/2005/8/layout/hList2"/>
    <dgm:cxn modelId="{298CCF70-2C40-4050-BDD4-658A609FAEAD}" type="presParOf" srcId="{5778009B-6413-4938-AF7E-60C35B3CC4FF}" destId="{6D3510A9-36D9-4AA6-8561-0CFA7279F3EE}" srcOrd="0" destOrd="0" presId="urn:microsoft.com/office/officeart/2005/8/layout/hList2"/>
    <dgm:cxn modelId="{3F39DD93-754A-4C9F-9354-57CBA7FD1604}" type="presParOf" srcId="{5778009B-6413-4938-AF7E-60C35B3CC4FF}" destId="{85938E23-4546-4A58-B71B-71743EAFDF2E}" srcOrd="1" destOrd="0" presId="urn:microsoft.com/office/officeart/2005/8/layout/hList2"/>
    <dgm:cxn modelId="{B64C2A8E-F635-457F-8825-B18C297638EE}" type="presParOf" srcId="{5778009B-6413-4938-AF7E-60C35B3CC4FF}" destId="{2F9B8885-6C1D-4AFA-8A6F-251C65F86627}" srcOrd="2" destOrd="0" presId="urn:microsoft.com/office/officeart/2005/8/layout/hList2"/>
    <dgm:cxn modelId="{3C4870ED-B4FD-4B61-8071-FCC67ED5DE7F}" type="presParOf" srcId="{FFA53076-97E6-47A2-85EC-308249BCF05B}" destId="{9A5941D7-ACF3-4AD9-969F-D961729E497F}" srcOrd="1" destOrd="0" presId="urn:microsoft.com/office/officeart/2005/8/layout/hList2"/>
    <dgm:cxn modelId="{4CDF35FB-DCED-4FDB-9B7C-4D2E1E8758F1}" type="presParOf" srcId="{FFA53076-97E6-47A2-85EC-308249BCF05B}" destId="{EE3E02B6-E4C3-40B4-BC3E-633AC6BAF9ED}" srcOrd="2" destOrd="0" presId="urn:microsoft.com/office/officeart/2005/8/layout/hList2"/>
    <dgm:cxn modelId="{4123FFC8-936A-4934-9995-5D30E457E11E}" type="presParOf" srcId="{EE3E02B6-E4C3-40B4-BC3E-633AC6BAF9ED}" destId="{67EE3E8F-D8CE-4A77-9926-475A9DDC5EA1}" srcOrd="0" destOrd="0" presId="urn:microsoft.com/office/officeart/2005/8/layout/hList2"/>
    <dgm:cxn modelId="{8C816FCA-5DB3-45C8-B7AD-10AC55410CC7}" type="presParOf" srcId="{EE3E02B6-E4C3-40B4-BC3E-633AC6BAF9ED}" destId="{210A3DFF-80FB-4BE4-A325-112BE4D65347}" srcOrd="1" destOrd="0" presId="urn:microsoft.com/office/officeart/2005/8/layout/hList2"/>
    <dgm:cxn modelId="{A59AD9E7-75BC-4828-9FD8-54C36F3175ED}" type="presParOf" srcId="{EE3E02B6-E4C3-40B4-BC3E-633AC6BAF9ED}" destId="{F1C775ED-3FB2-46FA-91D7-188A9FDA416D}" srcOrd="2" destOrd="0" presId="urn:microsoft.com/office/officeart/2005/8/layout/hList2"/>
    <dgm:cxn modelId="{CFF35812-9993-4F84-AFC6-216F419A3785}" type="presParOf" srcId="{FFA53076-97E6-47A2-85EC-308249BCF05B}" destId="{A5068DE4-236E-4EF2-8DA7-B06E248E6D0F}" srcOrd="3" destOrd="0" presId="urn:microsoft.com/office/officeart/2005/8/layout/hList2"/>
    <dgm:cxn modelId="{F7919F17-06E6-4564-B9EA-4EED7E021DA0}" type="presParOf" srcId="{FFA53076-97E6-47A2-85EC-308249BCF05B}" destId="{F5AF7936-D250-44DB-8509-A43EFEDA56DD}" srcOrd="4" destOrd="0" presId="urn:microsoft.com/office/officeart/2005/8/layout/hList2"/>
    <dgm:cxn modelId="{CC4D483C-9371-4F7D-B10B-687CEAC676F7}" type="presParOf" srcId="{F5AF7936-D250-44DB-8509-A43EFEDA56DD}" destId="{3D5AACDD-4EEF-4B8F-8F70-507E3F6B3382}" srcOrd="0" destOrd="0" presId="urn:microsoft.com/office/officeart/2005/8/layout/hList2"/>
    <dgm:cxn modelId="{2542C0C5-DF81-4CF2-BD91-9368E3B39B56}" type="presParOf" srcId="{F5AF7936-D250-44DB-8509-A43EFEDA56DD}" destId="{DD8B7E64-DB34-4D6A-B9AD-9D5939F45B87}" srcOrd="1" destOrd="0" presId="urn:microsoft.com/office/officeart/2005/8/layout/hList2"/>
    <dgm:cxn modelId="{BAF695DE-7F2D-4843-9097-CB6D3A10A162}" type="presParOf" srcId="{F5AF7936-D250-44DB-8509-A43EFEDA56DD}" destId="{C1531E9C-5EFA-4A37-8E28-4924C81CE88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DC232-2BA9-48EE-9A87-14497A9C0CA0}" type="doc">
      <dgm:prSet loTypeId="urn:microsoft.com/office/officeart/2005/8/layout/pList2" loCatId="list" qsTypeId="urn:microsoft.com/office/officeart/2005/8/quickstyle/3d3" qsCatId="3D" csTypeId="urn:microsoft.com/office/officeart/2005/8/colors/accent5_4" csCatId="accent5" phldr="1"/>
      <dgm:spPr/>
    </dgm:pt>
    <dgm:pt modelId="{1358196A-4CC7-4564-BF22-D64EB6FAFBD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23FA3-F5AE-4A4C-BD35-8008A4F5B4DB}" type="parTrans" cxnId="{07264449-3EDB-4432-8448-8C05DB27BA91}">
      <dgm:prSet/>
      <dgm:spPr/>
      <dgm:t>
        <a:bodyPr/>
        <a:lstStyle/>
        <a:p>
          <a:endParaRPr lang="ru-RU"/>
        </a:p>
      </dgm:t>
    </dgm:pt>
    <dgm:pt modelId="{F4B7AF83-2B23-400E-A67C-E2C3167FF426}" type="sibTrans" cxnId="{07264449-3EDB-4432-8448-8C05DB27BA91}">
      <dgm:prSet/>
      <dgm:spPr/>
      <dgm:t>
        <a:bodyPr/>
        <a:lstStyle/>
        <a:p>
          <a:endParaRPr lang="ru-RU"/>
        </a:p>
      </dgm:t>
    </dgm:pt>
    <dgm:pt modelId="{0AACBDF0-D733-424B-93CB-D663846440BE}">
      <dgm:prSet custT="1"/>
      <dgm:spPr>
        <a:solidFill>
          <a:srgbClr val="2F528F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культура, искусство (МХК),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немецкий язык, экономика,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литература, обществознание,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ОБЖ,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экология,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</a:t>
          </a:r>
          <a:b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8C0AA-7071-4B92-812D-60E20AC70D21}" type="parTrans" cxnId="{546ECD94-320B-4B28-B0A9-D27519DDA9B5}">
      <dgm:prSet/>
      <dgm:spPr/>
      <dgm:t>
        <a:bodyPr/>
        <a:lstStyle/>
        <a:p>
          <a:endParaRPr lang="ru-RU"/>
        </a:p>
      </dgm:t>
    </dgm:pt>
    <dgm:pt modelId="{791B58FF-7084-4B7C-8C9A-22C2F6D17C98}" type="sibTrans" cxnId="{546ECD94-320B-4B28-B0A9-D27519DDA9B5}">
      <dgm:prSet/>
      <dgm:spPr/>
      <dgm:t>
        <a:bodyPr/>
        <a:lstStyle/>
        <a:p>
          <a:endParaRPr lang="ru-RU"/>
        </a:p>
      </dgm:t>
    </dgm:pt>
    <dgm:pt modelId="{4280646C-92FB-4484-A1CD-E08B00532828}" type="pres">
      <dgm:prSet presAssocID="{C2ADC232-2BA9-48EE-9A87-14497A9C0CA0}" presName="Name0" presStyleCnt="0">
        <dgm:presLayoutVars>
          <dgm:dir/>
          <dgm:resizeHandles val="exact"/>
        </dgm:presLayoutVars>
      </dgm:prSet>
      <dgm:spPr/>
    </dgm:pt>
    <dgm:pt modelId="{0E9E69F2-AC31-46CC-81D1-0B88880BD5AD}" type="pres">
      <dgm:prSet presAssocID="{C2ADC232-2BA9-48EE-9A87-14497A9C0CA0}" presName="bkgdShp" presStyleLbl="alignAccFollowNode1" presStyleIdx="0" presStyleCnt="1"/>
      <dgm:spPr/>
    </dgm:pt>
    <dgm:pt modelId="{CAC4EDEE-E480-4560-BAB2-093309248F98}" type="pres">
      <dgm:prSet presAssocID="{C2ADC232-2BA9-48EE-9A87-14497A9C0CA0}" presName="linComp" presStyleCnt="0"/>
      <dgm:spPr/>
    </dgm:pt>
    <dgm:pt modelId="{CCCB88B5-8FCA-4E80-B56D-B29B47313355}" type="pres">
      <dgm:prSet presAssocID="{1358196A-4CC7-4564-BF22-D64EB6FAFBD1}" presName="compNode" presStyleCnt="0"/>
      <dgm:spPr/>
    </dgm:pt>
    <dgm:pt modelId="{4BA5CD0B-2C6B-4023-B217-3381A011BC34}" type="pres">
      <dgm:prSet presAssocID="{1358196A-4CC7-4564-BF22-D64EB6FAFB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277B3-972D-4170-9F5B-963983A95056}" type="pres">
      <dgm:prSet presAssocID="{1358196A-4CC7-4564-BF22-D64EB6FAFBD1}" presName="invisiNode" presStyleLbl="node1" presStyleIdx="0" presStyleCnt="2"/>
      <dgm:spPr/>
    </dgm:pt>
    <dgm:pt modelId="{171D79DD-B3CA-4D50-A7F6-C45CB4DBC386}" type="pres">
      <dgm:prSet presAssocID="{1358196A-4CC7-4564-BF22-D64EB6FAFBD1}" presName="imagNode" presStyleLbl="fgImgPlace1" presStyleIdx="0" presStyleCnt="2"/>
      <dgm:spPr>
        <a:solidFill>
          <a:srgbClr val="2F528F"/>
        </a:solidFill>
      </dgm:spPr>
    </dgm:pt>
    <dgm:pt modelId="{330E581D-E4D6-4AC5-937F-8BA7EDDB6EBB}" type="pres">
      <dgm:prSet presAssocID="{F4B7AF83-2B23-400E-A67C-E2C3167FF4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7053FB-290F-4654-999C-1B91D92F891A}" type="pres">
      <dgm:prSet presAssocID="{0AACBDF0-D733-424B-93CB-D663846440BE}" presName="compNode" presStyleCnt="0"/>
      <dgm:spPr/>
    </dgm:pt>
    <dgm:pt modelId="{477D5A6F-824A-4985-A22C-D895F7D4AEE7}" type="pres">
      <dgm:prSet presAssocID="{0AACBDF0-D733-424B-93CB-D663846440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931B-341D-4A9B-BC0F-1B217C4972D0}" type="pres">
      <dgm:prSet presAssocID="{0AACBDF0-D733-424B-93CB-D663846440BE}" presName="invisiNode" presStyleLbl="node1" presStyleIdx="1" presStyleCnt="2"/>
      <dgm:spPr/>
    </dgm:pt>
    <dgm:pt modelId="{E056B7B1-928D-44DC-AE8A-7B034A36926F}" type="pres">
      <dgm:prSet presAssocID="{0AACBDF0-D733-424B-93CB-D663846440BE}" presName="imagNode" presStyleLbl="fgImgPlace1" presStyleIdx="1" presStyleCnt="2"/>
      <dgm:spPr>
        <a:solidFill>
          <a:srgbClr val="2F528F"/>
        </a:solidFill>
      </dgm:spPr>
    </dgm:pt>
  </dgm:ptLst>
  <dgm:cxnLst>
    <dgm:cxn modelId="{3C392D9B-5E49-4403-9BBA-8B1C97615D85}" type="presOf" srcId="{F4B7AF83-2B23-400E-A67C-E2C3167FF426}" destId="{330E581D-E4D6-4AC5-937F-8BA7EDDB6EBB}" srcOrd="0" destOrd="0" presId="urn:microsoft.com/office/officeart/2005/8/layout/pList2"/>
    <dgm:cxn modelId="{2C5A01D7-0DD0-4D55-919C-88FBCAD61E27}" type="presOf" srcId="{0AACBDF0-D733-424B-93CB-D663846440BE}" destId="{477D5A6F-824A-4985-A22C-D895F7D4AEE7}" srcOrd="0" destOrd="0" presId="urn:microsoft.com/office/officeart/2005/8/layout/pList2"/>
    <dgm:cxn modelId="{07264449-3EDB-4432-8448-8C05DB27BA91}" srcId="{C2ADC232-2BA9-48EE-9A87-14497A9C0CA0}" destId="{1358196A-4CC7-4564-BF22-D64EB6FAFBD1}" srcOrd="0" destOrd="0" parTransId="{86C23FA3-F5AE-4A4C-BD35-8008A4F5B4DB}" sibTransId="{F4B7AF83-2B23-400E-A67C-E2C3167FF426}"/>
    <dgm:cxn modelId="{546ECD94-320B-4B28-B0A9-D27519DDA9B5}" srcId="{C2ADC232-2BA9-48EE-9A87-14497A9C0CA0}" destId="{0AACBDF0-D733-424B-93CB-D663846440BE}" srcOrd="1" destOrd="0" parTransId="{CD58C0AA-7071-4B92-812D-60E20AC70D21}" sibTransId="{791B58FF-7084-4B7C-8C9A-22C2F6D17C98}"/>
    <dgm:cxn modelId="{0F92F1CB-00AE-4EC5-8A59-BC54320A9BC7}" type="presOf" srcId="{1358196A-4CC7-4564-BF22-D64EB6FAFBD1}" destId="{4BA5CD0B-2C6B-4023-B217-3381A011BC34}" srcOrd="0" destOrd="0" presId="urn:microsoft.com/office/officeart/2005/8/layout/pList2"/>
    <dgm:cxn modelId="{503F1414-8182-4CD0-9F5B-F0D589BBA04C}" type="presOf" srcId="{C2ADC232-2BA9-48EE-9A87-14497A9C0CA0}" destId="{4280646C-92FB-4484-A1CD-E08B00532828}" srcOrd="0" destOrd="0" presId="urn:microsoft.com/office/officeart/2005/8/layout/pList2"/>
    <dgm:cxn modelId="{21789DF4-AD9C-492B-B635-23EF3D3DBCBB}" type="presParOf" srcId="{4280646C-92FB-4484-A1CD-E08B00532828}" destId="{0E9E69F2-AC31-46CC-81D1-0B88880BD5AD}" srcOrd="0" destOrd="0" presId="urn:microsoft.com/office/officeart/2005/8/layout/pList2"/>
    <dgm:cxn modelId="{67B2BE66-F8A8-4A50-B7B2-EFE3C2E2CD5C}" type="presParOf" srcId="{4280646C-92FB-4484-A1CD-E08B00532828}" destId="{CAC4EDEE-E480-4560-BAB2-093309248F98}" srcOrd="1" destOrd="0" presId="urn:microsoft.com/office/officeart/2005/8/layout/pList2"/>
    <dgm:cxn modelId="{5A226549-18A2-4039-BABF-66A94D99E83B}" type="presParOf" srcId="{CAC4EDEE-E480-4560-BAB2-093309248F98}" destId="{CCCB88B5-8FCA-4E80-B56D-B29B47313355}" srcOrd="0" destOrd="0" presId="urn:microsoft.com/office/officeart/2005/8/layout/pList2"/>
    <dgm:cxn modelId="{BC6445B3-E268-4390-94AD-9DCC46A4359C}" type="presParOf" srcId="{CCCB88B5-8FCA-4E80-B56D-B29B47313355}" destId="{4BA5CD0B-2C6B-4023-B217-3381A011BC34}" srcOrd="0" destOrd="0" presId="urn:microsoft.com/office/officeart/2005/8/layout/pList2"/>
    <dgm:cxn modelId="{47881936-48FE-47B0-B07D-5F9DC2FA6669}" type="presParOf" srcId="{CCCB88B5-8FCA-4E80-B56D-B29B47313355}" destId="{2B9277B3-972D-4170-9F5B-963983A95056}" srcOrd="1" destOrd="0" presId="urn:microsoft.com/office/officeart/2005/8/layout/pList2"/>
    <dgm:cxn modelId="{20DA3531-0B6B-47BC-96CF-F8FA89A56902}" type="presParOf" srcId="{CCCB88B5-8FCA-4E80-B56D-B29B47313355}" destId="{171D79DD-B3CA-4D50-A7F6-C45CB4DBC386}" srcOrd="2" destOrd="0" presId="urn:microsoft.com/office/officeart/2005/8/layout/pList2"/>
    <dgm:cxn modelId="{39AA2146-0BCD-49AB-AC6B-843581CC04C5}" type="presParOf" srcId="{CAC4EDEE-E480-4560-BAB2-093309248F98}" destId="{330E581D-E4D6-4AC5-937F-8BA7EDDB6EBB}" srcOrd="1" destOrd="0" presId="urn:microsoft.com/office/officeart/2005/8/layout/pList2"/>
    <dgm:cxn modelId="{A84FEEE9-3A6A-49EB-B025-F197DB358BDA}" type="presParOf" srcId="{CAC4EDEE-E480-4560-BAB2-093309248F98}" destId="{E37053FB-290F-4654-999C-1B91D92F891A}" srcOrd="2" destOrd="0" presId="urn:microsoft.com/office/officeart/2005/8/layout/pList2"/>
    <dgm:cxn modelId="{9915A96A-6710-40A5-8D00-06C1E97E921A}" type="presParOf" srcId="{E37053FB-290F-4654-999C-1B91D92F891A}" destId="{477D5A6F-824A-4985-A22C-D895F7D4AEE7}" srcOrd="0" destOrd="0" presId="urn:microsoft.com/office/officeart/2005/8/layout/pList2"/>
    <dgm:cxn modelId="{81A1091F-C179-4B53-A34E-B023E0F586A1}" type="presParOf" srcId="{E37053FB-290F-4654-999C-1B91D92F891A}" destId="{AFAF931B-341D-4A9B-BC0F-1B217C4972D0}" srcOrd="1" destOrd="0" presId="urn:microsoft.com/office/officeart/2005/8/layout/pList2"/>
    <dgm:cxn modelId="{012DA2FC-0E5B-4798-AF4A-47DD2A530CB5}" type="presParOf" srcId="{E37053FB-290F-4654-999C-1B91D92F891A}" destId="{E056B7B1-928D-44DC-AE8A-7B034A36926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C94ACD-28F0-4064-9952-D9FD3F615D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B75A49-D930-4A17-A8A9-E5EF3E67B2F3}">
      <dgm:prSet phldrT="[Текст]" custT="1"/>
      <dgm:spPr/>
      <dgm:t>
        <a:bodyPr vert="vert270"/>
        <a:lstStyle/>
        <a:p>
          <a:pPr algn="ctr"/>
          <a:r>
            <a:rPr lang="ru-RU" sz="48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rPr>
            <a:t>Для педагогов</a:t>
          </a:r>
          <a:endParaRPr lang="ru-RU" sz="48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Arial" charset="0"/>
          </a:endParaRPr>
        </a:p>
      </dgm:t>
    </dgm:pt>
    <dgm:pt modelId="{D9AA6969-E5DD-49C8-8392-913BD29E4CB8}" type="parTrans" cxnId="{B7F568CF-ECDD-4267-B8F4-2B973B7BD1A5}">
      <dgm:prSet/>
      <dgm:spPr/>
      <dgm:t>
        <a:bodyPr/>
        <a:lstStyle/>
        <a:p>
          <a:endParaRPr lang="ru-RU"/>
        </a:p>
      </dgm:t>
    </dgm:pt>
    <dgm:pt modelId="{AC3FE276-08AD-4967-84A5-C91F5C2208CC}" type="sibTrans" cxnId="{B7F568CF-ECDD-4267-B8F4-2B973B7BD1A5}">
      <dgm:prSet/>
      <dgm:spPr/>
      <dgm:t>
        <a:bodyPr/>
        <a:lstStyle/>
        <a:p>
          <a:endParaRPr lang="ru-RU"/>
        </a:p>
      </dgm:t>
    </dgm:pt>
    <dgm:pt modelId="{C8CA2D2E-50BD-4DA7-8DFF-0B0A7425F0EB}">
      <dgm:prSet phldrT="[Текст]" custT="1"/>
      <dgm:spPr/>
      <dgm:t>
        <a:bodyPr/>
        <a:lstStyle/>
        <a:p>
          <a:pPr>
            <a:lnSpc>
              <a:spcPct val="60000"/>
            </a:lnSpc>
            <a:spcBef>
              <a:spcPts val="0"/>
            </a:spcBef>
            <a:spcAft>
              <a:spcPts val="0"/>
            </a:spcAft>
          </a:pPr>
          <a:r>
            <a:rPr lang="ru-RU" sz="3600" b="1" dirty="0" smtClean="0">
              <a:solidFill>
                <a:srgbClr val="C00000"/>
              </a:solidFill>
            </a:rPr>
            <a:t>Памятка для учителя (классного руководителя)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размещена на сайте </a:t>
          </a:r>
          <a:r>
            <a:rPr lang="en-US" sz="32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https://sochisirius.ru</a:t>
          </a:r>
          <a:r>
            <a:rPr lang="en-US" sz="19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/</a:t>
          </a:r>
          <a:r>
            <a:rPr lang="ru-RU" sz="19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разделе «Школьный этап всероссийской олимпиады школьников»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6CD10491-51C1-4ED8-9CE1-CC7A91A93E07}" type="parTrans" cxnId="{EF7070CB-D464-4BC9-83C2-63B05D036EB9}">
      <dgm:prSet/>
      <dgm:spPr/>
      <dgm:t>
        <a:bodyPr/>
        <a:lstStyle/>
        <a:p>
          <a:endParaRPr lang="ru-RU"/>
        </a:p>
      </dgm:t>
    </dgm:pt>
    <dgm:pt modelId="{A201100B-2515-415A-9C76-8193CBACA78B}" type="sibTrans" cxnId="{EF7070CB-D464-4BC9-83C2-63B05D036EB9}">
      <dgm:prSet/>
      <dgm:spPr/>
      <dgm:t>
        <a:bodyPr/>
        <a:lstStyle/>
        <a:p>
          <a:endParaRPr lang="ru-RU"/>
        </a:p>
      </dgm:t>
    </dgm:pt>
    <dgm:pt modelId="{51EF996D-2A6F-4458-BB3B-9E652532492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23.09.2020</a:t>
          </a:r>
          <a:r>
            <a:rPr lang="ru-RU" sz="4400" dirty="0" smtClean="0"/>
            <a:t> </a:t>
          </a:r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Пробный тур для педагогов</a:t>
          </a:r>
          <a:endParaRPr lang="ru-RU" sz="3200" b="1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AFDEE86-8576-46E8-9829-3894BE032A87}" type="parTrans" cxnId="{D2B95089-21AF-4F05-A6F6-61399690D53B}">
      <dgm:prSet/>
      <dgm:spPr/>
      <dgm:t>
        <a:bodyPr/>
        <a:lstStyle/>
        <a:p>
          <a:endParaRPr lang="ru-RU"/>
        </a:p>
      </dgm:t>
    </dgm:pt>
    <dgm:pt modelId="{98D4BDCF-965B-4D12-8F5B-1294E2028CD7}" type="sibTrans" cxnId="{D2B95089-21AF-4F05-A6F6-61399690D53B}">
      <dgm:prSet/>
      <dgm:spPr/>
      <dgm:t>
        <a:bodyPr/>
        <a:lstStyle/>
        <a:p>
          <a:endParaRPr lang="ru-RU"/>
        </a:p>
      </dgm:t>
    </dgm:pt>
    <dgm:pt modelId="{4677E04F-47D6-41DB-BEDC-EFB021B8C80D}">
      <dgm:prSet phldrT="[Текст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ru-RU" sz="3600" b="1" dirty="0" smtClean="0">
              <a:solidFill>
                <a:srgbClr val="C00000"/>
              </a:solidFill>
            </a:rPr>
            <a:t>Банк открытых заданий </a:t>
          </a:r>
          <a:r>
            <a:rPr lang="ru-RU" sz="4300" dirty="0" smtClean="0"/>
            <a:t>–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задания пригласительного этапа олимпиады размещены на сайте </a:t>
          </a:r>
          <a:r>
            <a:rPr lang="en-US" sz="24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https://sochisirius.ru/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разделе «Пригласительный этап всероссийской олимпиады школьников»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6E8FDB7-C83A-4399-8C76-730CD481A0CE}" type="parTrans" cxnId="{94E337F9-9F75-44BF-B557-A8FA9EE7886F}">
      <dgm:prSet/>
      <dgm:spPr/>
      <dgm:t>
        <a:bodyPr/>
        <a:lstStyle/>
        <a:p>
          <a:endParaRPr lang="ru-RU"/>
        </a:p>
      </dgm:t>
    </dgm:pt>
    <dgm:pt modelId="{6FCCE663-42C5-4655-ACF0-DFADF565A74A}" type="sibTrans" cxnId="{94E337F9-9F75-44BF-B557-A8FA9EE7886F}">
      <dgm:prSet/>
      <dgm:spPr/>
      <dgm:t>
        <a:bodyPr/>
        <a:lstStyle/>
        <a:p>
          <a:endParaRPr lang="ru-RU"/>
        </a:p>
      </dgm:t>
    </dgm:pt>
    <dgm:pt modelId="{0D176897-5858-43AA-9C71-BED670A9F80E}" type="pres">
      <dgm:prSet presAssocID="{F7C94ACD-28F0-4064-9952-D9FD3F615DE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8C5043-7594-4DB2-A21D-727C73BEF130}" type="pres">
      <dgm:prSet presAssocID="{EAB75A49-D930-4A17-A8A9-E5EF3E67B2F3}" presName="thickLine" presStyleLbl="alignNode1" presStyleIdx="0" presStyleCnt="1"/>
      <dgm:spPr/>
    </dgm:pt>
    <dgm:pt modelId="{C8657BF5-2377-4EDC-A9C0-CF558E2A88F1}" type="pres">
      <dgm:prSet presAssocID="{EAB75A49-D930-4A17-A8A9-E5EF3E67B2F3}" presName="horz1" presStyleCnt="0"/>
      <dgm:spPr/>
    </dgm:pt>
    <dgm:pt modelId="{63FCDD94-0049-47DE-A2D6-FE00389BA66C}" type="pres">
      <dgm:prSet presAssocID="{EAB75A49-D930-4A17-A8A9-E5EF3E67B2F3}" presName="tx1" presStyleLbl="revTx" presStyleIdx="0" presStyleCnt="4" custScaleX="54647" custScaleY="99007"/>
      <dgm:spPr/>
      <dgm:t>
        <a:bodyPr/>
        <a:lstStyle/>
        <a:p>
          <a:endParaRPr lang="ru-RU"/>
        </a:p>
      </dgm:t>
    </dgm:pt>
    <dgm:pt modelId="{3E5364F6-DD16-4532-A204-B94728E9D8AD}" type="pres">
      <dgm:prSet presAssocID="{EAB75A49-D930-4A17-A8A9-E5EF3E67B2F3}" presName="vert1" presStyleCnt="0"/>
      <dgm:spPr/>
    </dgm:pt>
    <dgm:pt modelId="{A60433DD-392C-48B6-9F9C-87AB61702CA0}" type="pres">
      <dgm:prSet presAssocID="{C8CA2D2E-50BD-4DA7-8DFF-0B0A7425F0EB}" presName="vertSpace2a" presStyleCnt="0"/>
      <dgm:spPr/>
    </dgm:pt>
    <dgm:pt modelId="{CF1D794F-29B9-4CB6-9AD8-CFB200260AE9}" type="pres">
      <dgm:prSet presAssocID="{C8CA2D2E-50BD-4DA7-8DFF-0B0A7425F0EB}" presName="horz2" presStyleCnt="0"/>
      <dgm:spPr/>
    </dgm:pt>
    <dgm:pt modelId="{F6681E9C-1B41-42DA-812B-25AEF9E5B6E9}" type="pres">
      <dgm:prSet presAssocID="{C8CA2D2E-50BD-4DA7-8DFF-0B0A7425F0EB}" presName="horzSpace2" presStyleCnt="0"/>
      <dgm:spPr/>
    </dgm:pt>
    <dgm:pt modelId="{2B6217BE-DB7F-45F7-B99D-1098B201EC39}" type="pres">
      <dgm:prSet presAssocID="{C8CA2D2E-50BD-4DA7-8DFF-0B0A7425F0EB}" presName="tx2" presStyleLbl="revTx" presStyleIdx="1" presStyleCnt="4" custScaleX="124210" custLinFactNeighborX="302" custLinFactNeighborY="5036"/>
      <dgm:spPr/>
      <dgm:t>
        <a:bodyPr/>
        <a:lstStyle/>
        <a:p>
          <a:endParaRPr lang="ru-RU"/>
        </a:p>
      </dgm:t>
    </dgm:pt>
    <dgm:pt modelId="{7A0261FA-9AF1-4F94-B39E-C657F8025938}" type="pres">
      <dgm:prSet presAssocID="{C8CA2D2E-50BD-4DA7-8DFF-0B0A7425F0EB}" presName="vert2" presStyleCnt="0"/>
      <dgm:spPr/>
    </dgm:pt>
    <dgm:pt modelId="{A86D276C-B9FA-443D-B35F-76D8263A25A7}" type="pres">
      <dgm:prSet presAssocID="{C8CA2D2E-50BD-4DA7-8DFF-0B0A7425F0EB}" presName="thinLine2b" presStyleLbl="callout" presStyleIdx="0" presStyleCnt="3"/>
      <dgm:spPr/>
    </dgm:pt>
    <dgm:pt modelId="{161DEBC9-A977-4A8E-9D1A-79829A0E9BFC}" type="pres">
      <dgm:prSet presAssocID="{C8CA2D2E-50BD-4DA7-8DFF-0B0A7425F0EB}" presName="vertSpace2b" presStyleCnt="0"/>
      <dgm:spPr/>
    </dgm:pt>
    <dgm:pt modelId="{E9C624B6-2537-41CF-931C-739589E3F098}" type="pres">
      <dgm:prSet presAssocID="{51EF996D-2A6F-4458-BB3B-9E6525324925}" presName="horz2" presStyleCnt="0"/>
      <dgm:spPr/>
    </dgm:pt>
    <dgm:pt modelId="{A0BE3931-CAA8-4BE1-AE1B-75F4D0D42DEB}" type="pres">
      <dgm:prSet presAssocID="{51EF996D-2A6F-4458-BB3B-9E6525324925}" presName="horzSpace2" presStyleCnt="0"/>
      <dgm:spPr/>
    </dgm:pt>
    <dgm:pt modelId="{9F0C3E0F-EFFA-4361-A056-73F3414A067A}" type="pres">
      <dgm:prSet presAssocID="{51EF996D-2A6F-4458-BB3B-9E6525324925}" presName="tx2" presStyleLbl="revTx" presStyleIdx="2" presStyleCnt="4"/>
      <dgm:spPr/>
      <dgm:t>
        <a:bodyPr/>
        <a:lstStyle/>
        <a:p>
          <a:endParaRPr lang="ru-RU"/>
        </a:p>
      </dgm:t>
    </dgm:pt>
    <dgm:pt modelId="{6D848D91-71A8-491C-B79B-0432F6B02FB4}" type="pres">
      <dgm:prSet presAssocID="{51EF996D-2A6F-4458-BB3B-9E6525324925}" presName="vert2" presStyleCnt="0"/>
      <dgm:spPr/>
    </dgm:pt>
    <dgm:pt modelId="{8CD4773C-22BC-40DA-8CF2-4C79B1B218AF}" type="pres">
      <dgm:prSet presAssocID="{51EF996D-2A6F-4458-BB3B-9E6525324925}" presName="thinLine2b" presStyleLbl="callout" presStyleIdx="1" presStyleCnt="3"/>
      <dgm:spPr/>
    </dgm:pt>
    <dgm:pt modelId="{655EF70D-C587-435E-9ECB-0E8D18DFF3BB}" type="pres">
      <dgm:prSet presAssocID="{51EF996D-2A6F-4458-BB3B-9E6525324925}" presName="vertSpace2b" presStyleCnt="0"/>
      <dgm:spPr/>
    </dgm:pt>
    <dgm:pt modelId="{47B876A7-80D6-4DE4-A317-AB28E85CF9F1}" type="pres">
      <dgm:prSet presAssocID="{4677E04F-47D6-41DB-BEDC-EFB021B8C80D}" presName="horz2" presStyleCnt="0"/>
      <dgm:spPr/>
    </dgm:pt>
    <dgm:pt modelId="{66C195A6-55DD-4A19-BBB8-1CD26EC780D4}" type="pres">
      <dgm:prSet presAssocID="{4677E04F-47D6-41DB-BEDC-EFB021B8C80D}" presName="horzSpace2" presStyleCnt="0"/>
      <dgm:spPr/>
    </dgm:pt>
    <dgm:pt modelId="{15817E46-2902-49C5-848E-277F847275B3}" type="pres">
      <dgm:prSet presAssocID="{4677E04F-47D6-41DB-BEDC-EFB021B8C80D}" presName="tx2" presStyleLbl="revTx" presStyleIdx="3" presStyleCnt="4" custScaleX="121575" custLinFactNeighborX="302" custLinFactNeighborY="-6044"/>
      <dgm:spPr/>
      <dgm:t>
        <a:bodyPr/>
        <a:lstStyle/>
        <a:p>
          <a:endParaRPr lang="ru-RU"/>
        </a:p>
      </dgm:t>
    </dgm:pt>
    <dgm:pt modelId="{B536673B-90BB-4A70-AE06-5C9FCFF9032E}" type="pres">
      <dgm:prSet presAssocID="{4677E04F-47D6-41DB-BEDC-EFB021B8C80D}" presName="vert2" presStyleCnt="0"/>
      <dgm:spPr/>
    </dgm:pt>
    <dgm:pt modelId="{7490EFAC-3AB3-498F-8FBD-B3754361DAB1}" type="pres">
      <dgm:prSet presAssocID="{4677E04F-47D6-41DB-BEDC-EFB021B8C80D}" presName="thinLine2b" presStyleLbl="callout" presStyleIdx="2" presStyleCnt="3"/>
      <dgm:spPr/>
    </dgm:pt>
    <dgm:pt modelId="{7728C449-15BB-499D-844D-1600CA675560}" type="pres">
      <dgm:prSet presAssocID="{4677E04F-47D6-41DB-BEDC-EFB021B8C80D}" presName="vertSpace2b" presStyleCnt="0"/>
      <dgm:spPr/>
    </dgm:pt>
  </dgm:ptLst>
  <dgm:cxnLst>
    <dgm:cxn modelId="{A9DBC68D-EB86-43B4-A24A-028BE6A9AD1A}" type="presOf" srcId="{51EF996D-2A6F-4458-BB3B-9E6525324925}" destId="{9F0C3E0F-EFFA-4361-A056-73F3414A067A}" srcOrd="0" destOrd="0" presId="urn:microsoft.com/office/officeart/2008/layout/LinedList"/>
    <dgm:cxn modelId="{EC00CF9A-CD3A-4379-AEAB-93727C4A027B}" type="presOf" srcId="{EAB75A49-D930-4A17-A8A9-E5EF3E67B2F3}" destId="{63FCDD94-0049-47DE-A2D6-FE00389BA66C}" srcOrd="0" destOrd="0" presId="urn:microsoft.com/office/officeart/2008/layout/LinedList"/>
    <dgm:cxn modelId="{8E0D0446-2222-4347-B856-86B0DB018994}" type="presOf" srcId="{F7C94ACD-28F0-4064-9952-D9FD3F615DEC}" destId="{0D176897-5858-43AA-9C71-BED670A9F80E}" srcOrd="0" destOrd="0" presId="urn:microsoft.com/office/officeart/2008/layout/LinedList"/>
    <dgm:cxn modelId="{EF7070CB-D464-4BC9-83C2-63B05D036EB9}" srcId="{EAB75A49-D930-4A17-A8A9-E5EF3E67B2F3}" destId="{C8CA2D2E-50BD-4DA7-8DFF-0B0A7425F0EB}" srcOrd="0" destOrd="0" parTransId="{6CD10491-51C1-4ED8-9CE1-CC7A91A93E07}" sibTransId="{A201100B-2515-415A-9C76-8193CBACA78B}"/>
    <dgm:cxn modelId="{196364C9-8BD4-4B1C-A239-C750E03D28F0}" type="presOf" srcId="{C8CA2D2E-50BD-4DA7-8DFF-0B0A7425F0EB}" destId="{2B6217BE-DB7F-45F7-B99D-1098B201EC39}" srcOrd="0" destOrd="0" presId="urn:microsoft.com/office/officeart/2008/layout/LinedList"/>
    <dgm:cxn modelId="{D2B95089-21AF-4F05-A6F6-61399690D53B}" srcId="{EAB75A49-D930-4A17-A8A9-E5EF3E67B2F3}" destId="{51EF996D-2A6F-4458-BB3B-9E6525324925}" srcOrd="1" destOrd="0" parTransId="{CAFDEE86-8576-46E8-9829-3894BE032A87}" sibTransId="{98D4BDCF-965B-4D12-8F5B-1294E2028CD7}"/>
    <dgm:cxn modelId="{B7F568CF-ECDD-4267-B8F4-2B973B7BD1A5}" srcId="{F7C94ACD-28F0-4064-9952-D9FD3F615DEC}" destId="{EAB75A49-D930-4A17-A8A9-E5EF3E67B2F3}" srcOrd="0" destOrd="0" parTransId="{D9AA6969-E5DD-49C8-8392-913BD29E4CB8}" sibTransId="{AC3FE276-08AD-4967-84A5-C91F5C2208CC}"/>
    <dgm:cxn modelId="{8A298650-4A2F-4A58-AE75-A86373CB85DF}" type="presOf" srcId="{4677E04F-47D6-41DB-BEDC-EFB021B8C80D}" destId="{15817E46-2902-49C5-848E-277F847275B3}" srcOrd="0" destOrd="0" presId="urn:microsoft.com/office/officeart/2008/layout/LinedList"/>
    <dgm:cxn modelId="{94E337F9-9F75-44BF-B557-A8FA9EE7886F}" srcId="{EAB75A49-D930-4A17-A8A9-E5EF3E67B2F3}" destId="{4677E04F-47D6-41DB-BEDC-EFB021B8C80D}" srcOrd="2" destOrd="0" parTransId="{46E8FDB7-C83A-4399-8C76-730CD481A0CE}" sibTransId="{6FCCE663-42C5-4655-ACF0-DFADF565A74A}"/>
    <dgm:cxn modelId="{BBB289B5-C1E4-41C5-B13D-F915390D35FF}" type="presParOf" srcId="{0D176897-5858-43AA-9C71-BED670A9F80E}" destId="{9A8C5043-7594-4DB2-A21D-727C73BEF130}" srcOrd="0" destOrd="0" presId="urn:microsoft.com/office/officeart/2008/layout/LinedList"/>
    <dgm:cxn modelId="{3ACA338D-65E5-4FBC-8C9C-472602A13880}" type="presParOf" srcId="{0D176897-5858-43AA-9C71-BED670A9F80E}" destId="{C8657BF5-2377-4EDC-A9C0-CF558E2A88F1}" srcOrd="1" destOrd="0" presId="urn:microsoft.com/office/officeart/2008/layout/LinedList"/>
    <dgm:cxn modelId="{FE1D3409-B4B9-45E8-83E5-A8FC4E7FDE8E}" type="presParOf" srcId="{C8657BF5-2377-4EDC-A9C0-CF558E2A88F1}" destId="{63FCDD94-0049-47DE-A2D6-FE00389BA66C}" srcOrd="0" destOrd="0" presId="urn:microsoft.com/office/officeart/2008/layout/LinedList"/>
    <dgm:cxn modelId="{8BCEF797-93F4-4E39-8221-802DBBDF9BC6}" type="presParOf" srcId="{C8657BF5-2377-4EDC-A9C0-CF558E2A88F1}" destId="{3E5364F6-DD16-4532-A204-B94728E9D8AD}" srcOrd="1" destOrd="0" presId="urn:microsoft.com/office/officeart/2008/layout/LinedList"/>
    <dgm:cxn modelId="{FCAA67A6-A038-4BFC-8CE1-5B43DAD79A31}" type="presParOf" srcId="{3E5364F6-DD16-4532-A204-B94728E9D8AD}" destId="{A60433DD-392C-48B6-9F9C-87AB61702CA0}" srcOrd="0" destOrd="0" presId="urn:microsoft.com/office/officeart/2008/layout/LinedList"/>
    <dgm:cxn modelId="{F41AD0E6-BF00-4847-ABEE-28B4D7BEB664}" type="presParOf" srcId="{3E5364F6-DD16-4532-A204-B94728E9D8AD}" destId="{CF1D794F-29B9-4CB6-9AD8-CFB200260AE9}" srcOrd="1" destOrd="0" presId="urn:microsoft.com/office/officeart/2008/layout/LinedList"/>
    <dgm:cxn modelId="{CAC3926D-9DD0-482C-B63C-C71635198D0D}" type="presParOf" srcId="{CF1D794F-29B9-4CB6-9AD8-CFB200260AE9}" destId="{F6681E9C-1B41-42DA-812B-25AEF9E5B6E9}" srcOrd="0" destOrd="0" presId="urn:microsoft.com/office/officeart/2008/layout/LinedList"/>
    <dgm:cxn modelId="{6860B279-117A-4786-BDE4-1B755767EEAA}" type="presParOf" srcId="{CF1D794F-29B9-4CB6-9AD8-CFB200260AE9}" destId="{2B6217BE-DB7F-45F7-B99D-1098B201EC39}" srcOrd="1" destOrd="0" presId="urn:microsoft.com/office/officeart/2008/layout/LinedList"/>
    <dgm:cxn modelId="{CEBC9923-5E88-4BE4-9BEA-711087C445B0}" type="presParOf" srcId="{CF1D794F-29B9-4CB6-9AD8-CFB200260AE9}" destId="{7A0261FA-9AF1-4F94-B39E-C657F8025938}" srcOrd="2" destOrd="0" presId="urn:microsoft.com/office/officeart/2008/layout/LinedList"/>
    <dgm:cxn modelId="{3F254CC9-DE1F-4D58-BF44-BAC3B6E910D5}" type="presParOf" srcId="{3E5364F6-DD16-4532-A204-B94728E9D8AD}" destId="{A86D276C-B9FA-443D-B35F-76D8263A25A7}" srcOrd="2" destOrd="0" presId="urn:microsoft.com/office/officeart/2008/layout/LinedList"/>
    <dgm:cxn modelId="{B64286EE-248D-4AF7-8174-136C8307E311}" type="presParOf" srcId="{3E5364F6-DD16-4532-A204-B94728E9D8AD}" destId="{161DEBC9-A977-4A8E-9D1A-79829A0E9BFC}" srcOrd="3" destOrd="0" presId="urn:microsoft.com/office/officeart/2008/layout/LinedList"/>
    <dgm:cxn modelId="{51FEC610-6421-438D-90F4-6B86533AB316}" type="presParOf" srcId="{3E5364F6-DD16-4532-A204-B94728E9D8AD}" destId="{E9C624B6-2537-41CF-931C-739589E3F098}" srcOrd="4" destOrd="0" presId="urn:microsoft.com/office/officeart/2008/layout/LinedList"/>
    <dgm:cxn modelId="{379FD460-F4AF-44DF-82F2-2F87284C7319}" type="presParOf" srcId="{E9C624B6-2537-41CF-931C-739589E3F098}" destId="{A0BE3931-CAA8-4BE1-AE1B-75F4D0D42DEB}" srcOrd="0" destOrd="0" presId="urn:microsoft.com/office/officeart/2008/layout/LinedList"/>
    <dgm:cxn modelId="{D2C1BC03-DFC2-424B-821E-A8B10C485EE3}" type="presParOf" srcId="{E9C624B6-2537-41CF-931C-739589E3F098}" destId="{9F0C3E0F-EFFA-4361-A056-73F3414A067A}" srcOrd="1" destOrd="0" presId="urn:microsoft.com/office/officeart/2008/layout/LinedList"/>
    <dgm:cxn modelId="{55BF151A-4B18-45FB-97EA-7111442E3988}" type="presParOf" srcId="{E9C624B6-2537-41CF-931C-739589E3F098}" destId="{6D848D91-71A8-491C-B79B-0432F6B02FB4}" srcOrd="2" destOrd="0" presId="urn:microsoft.com/office/officeart/2008/layout/LinedList"/>
    <dgm:cxn modelId="{13F1CE88-FA7F-46B3-8D11-08B5BCA51BBF}" type="presParOf" srcId="{3E5364F6-DD16-4532-A204-B94728E9D8AD}" destId="{8CD4773C-22BC-40DA-8CF2-4C79B1B218AF}" srcOrd="5" destOrd="0" presId="urn:microsoft.com/office/officeart/2008/layout/LinedList"/>
    <dgm:cxn modelId="{608558B4-DDF2-4C96-A89C-80AA90E53645}" type="presParOf" srcId="{3E5364F6-DD16-4532-A204-B94728E9D8AD}" destId="{655EF70D-C587-435E-9ECB-0E8D18DFF3BB}" srcOrd="6" destOrd="0" presId="urn:microsoft.com/office/officeart/2008/layout/LinedList"/>
    <dgm:cxn modelId="{C22CEE49-E595-4ADA-A023-1396C5F1F97B}" type="presParOf" srcId="{3E5364F6-DD16-4532-A204-B94728E9D8AD}" destId="{47B876A7-80D6-4DE4-A317-AB28E85CF9F1}" srcOrd="7" destOrd="0" presId="urn:microsoft.com/office/officeart/2008/layout/LinedList"/>
    <dgm:cxn modelId="{65135783-6FA9-4115-AA8E-EDB24BB9065A}" type="presParOf" srcId="{47B876A7-80D6-4DE4-A317-AB28E85CF9F1}" destId="{66C195A6-55DD-4A19-BBB8-1CD26EC780D4}" srcOrd="0" destOrd="0" presId="urn:microsoft.com/office/officeart/2008/layout/LinedList"/>
    <dgm:cxn modelId="{C65EBDAA-CA98-4856-B757-C2D8EDB69D48}" type="presParOf" srcId="{47B876A7-80D6-4DE4-A317-AB28E85CF9F1}" destId="{15817E46-2902-49C5-848E-277F847275B3}" srcOrd="1" destOrd="0" presId="urn:microsoft.com/office/officeart/2008/layout/LinedList"/>
    <dgm:cxn modelId="{8C01A10D-33D5-4F43-9C86-118AE429E113}" type="presParOf" srcId="{47B876A7-80D6-4DE4-A317-AB28E85CF9F1}" destId="{B536673B-90BB-4A70-AE06-5C9FCFF9032E}" srcOrd="2" destOrd="0" presId="urn:microsoft.com/office/officeart/2008/layout/LinedList"/>
    <dgm:cxn modelId="{B534B428-94C2-4DBA-967F-6D1072816963}" type="presParOf" srcId="{3E5364F6-DD16-4532-A204-B94728E9D8AD}" destId="{7490EFAC-3AB3-498F-8FBD-B3754361DAB1}" srcOrd="8" destOrd="0" presId="urn:microsoft.com/office/officeart/2008/layout/LinedList"/>
    <dgm:cxn modelId="{6F59ADB7-A939-418D-8F7D-5251A44FF7BE}" type="presParOf" srcId="{3E5364F6-DD16-4532-A204-B94728E9D8AD}" destId="{7728C449-15BB-499D-844D-1600CA67556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3BEE7-D2B2-4558-B3AC-43E0600A66A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85A7D3-8011-4E4A-80CA-209DBCC78CF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Код доступа получает каждый школьник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E3AB9D-05E7-4FEF-9A56-1C35E404D5FA}" type="parTrans" cxnId="{DEDC8956-0676-4462-BF27-0705FC561BB8}">
      <dgm:prSet/>
      <dgm:spPr/>
      <dgm:t>
        <a:bodyPr/>
        <a:lstStyle/>
        <a:p>
          <a:endParaRPr lang="ru-RU"/>
        </a:p>
      </dgm:t>
    </dgm:pt>
    <dgm:pt modelId="{673CF009-F537-4C57-B05E-BFED889B4EB7}" type="sibTrans" cxnId="{DEDC8956-0676-4462-BF27-0705FC561BB8}">
      <dgm:prSet/>
      <dgm:spPr/>
      <dgm:t>
        <a:bodyPr/>
        <a:lstStyle/>
        <a:p>
          <a:endParaRPr lang="ru-RU"/>
        </a:p>
      </dgm:t>
    </dgm:pt>
    <dgm:pt modelId="{D55D5E64-2212-44BE-A737-3AB2A487A6B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принимают участие в ШЭ в режиме «онлайн» (в своих школах или дома)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D2150-1CAE-462B-AA33-BF5E9C960605}" type="parTrans" cxnId="{11F1D7D4-A14E-43F6-818F-30217855E1FF}">
      <dgm:prSet/>
      <dgm:spPr/>
      <dgm:t>
        <a:bodyPr/>
        <a:lstStyle/>
        <a:p>
          <a:endParaRPr lang="ru-RU"/>
        </a:p>
      </dgm:t>
    </dgm:pt>
    <dgm:pt modelId="{BB20ADB3-33E9-4A47-A366-0EFF8253001C}" type="sibTrans" cxnId="{11F1D7D4-A14E-43F6-818F-30217855E1FF}">
      <dgm:prSet/>
      <dgm:spPr/>
      <dgm:t>
        <a:bodyPr/>
        <a:lstStyle/>
        <a:p>
          <a:endParaRPr lang="ru-RU"/>
        </a:p>
      </dgm:t>
    </dgm:pt>
    <dgm:pt modelId="{069810DA-C750-48C8-90F7-301EA63FFC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ОЦ «Сириус» обрабатывает результаты, публикует решения и разборы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677BA-DE24-4DB7-81A5-3D2C3979CC9A}" type="parTrans" cxnId="{483B56ED-D2EA-455F-B4B4-775C8147563F}">
      <dgm:prSet/>
      <dgm:spPr/>
      <dgm:t>
        <a:bodyPr/>
        <a:lstStyle/>
        <a:p>
          <a:endParaRPr lang="ru-RU"/>
        </a:p>
      </dgm:t>
    </dgm:pt>
    <dgm:pt modelId="{330AF974-952E-4349-9173-F17CCEDCE7B4}" type="sibTrans" cxnId="{483B56ED-D2EA-455F-B4B4-775C8147563F}">
      <dgm:prSet/>
      <dgm:spPr/>
      <dgm:t>
        <a:bodyPr/>
        <a:lstStyle/>
        <a:p>
          <a:endParaRPr lang="ru-RU"/>
        </a:p>
      </dgm:t>
    </dgm:pt>
    <dgm:pt modelId="{A60C6190-616E-4E5D-B025-720EDDD1CA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ОЦ «Сириус» передает в регион сведения о результатах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870367-8874-420F-956B-E674D1B30929}" type="parTrans" cxnId="{B64CF5BC-4EDC-4E06-AD89-40BCDF10837C}">
      <dgm:prSet/>
      <dgm:spPr/>
      <dgm:t>
        <a:bodyPr/>
        <a:lstStyle/>
        <a:p>
          <a:endParaRPr lang="ru-RU"/>
        </a:p>
      </dgm:t>
    </dgm:pt>
    <dgm:pt modelId="{50E957AD-259E-4FA4-81BA-9E1AD3D746EA}" type="sibTrans" cxnId="{B64CF5BC-4EDC-4E06-AD89-40BCDF10837C}">
      <dgm:prSet/>
      <dgm:spPr/>
      <dgm:t>
        <a:bodyPr/>
        <a:lstStyle/>
        <a:p>
          <a:endParaRPr lang="ru-RU"/>
        </a:p>
      </dgm:t>
    </dgm:pt>
    <dgm:pt modelId="{A013F635-4BB5-48F3-92D4-5EFD1934995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Школьники подают апелляции своим педагогам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81219-0FF5-469A-ABE3-97B9A8104317}" type="parTrans" cxnId="{F2433473-47A4-4BB1-A957-F031F80DB116}">
      <dgm:prSet/>
      <dgm:spPr/>
      <dgm:t>
        <a:bodyPr/>
        <a:lstStyle/>
        <a:p>
          <a:endParaRPr lang="ru-RU"/>
        </a:p>
      </dgm:t>
    </dgm:pt>
    <dgm:pt modelId="{7A4E4FE9-6D8C-4291-9600-BAD852F546DD}" type="sibTrans" cxnId="{F2433473-47A4-4BB1-A957-F031F80DB116}">
      <dgm:prSet/>
      <dgm:spPr/>
      <dgm:t>
        <a:bodyPr/>
        <a:lstStyle/>
        <a:p>
          <a:endParaRPr lang="ru-RU"/>
        </a:p>
      </dgm:t>
    </dgm:pt>
    <dgm:pt modelId="{CFE02B02-5CFC-43DD-A5C3-6217AC9CE1C6}">
      <dgm:prSet/>
      <dgm:spPr/>
      <dgm:t>
        <a:bodyPr/>
        <a:lstStyle/>
        <a:p>
          <a:endParaRPr lang="ru-RU"/>
        </a:p>
      </dgm:t>
    </dgm:pt>
    <dgm:pt modelId="{D5F8B922-2C24-4F48-B82B-D95E10B0481B}" type="parTrans" cxnId="{28D0A701-27B2-4FF7-B46A-B073124CEA42}">
      <dgm:prSet/>
      <dgm:spPr/>
      <dgm:t>
        <a:bodyPr/>
        <a:lstStyle/>
        <a:p>
          <a:endParaRPr lang="ru-RU"/>
        </a:p>
      </dgm:t>
    </dgm:pt>
    <dgm:pt modelId="{BC5FCBAA-5CDC-4E8F-9DCD-29D5D9A78D58}" type="sibTrans" cxnId="{28D0A701-27B2-4FF7-B46A-B073124CEA42}">
      <dgm:prSet/>
      <dgm:spPr/>
      <dgm:t>
        <a:bodyPr/>
        <a:lstStyle/>
        <a:p>
          <a:endParaRPr lang="ru-RU"/>
        </a:p>
      </dgm:t>
    </dgm:pt>
    <dgm:pt modelId="{02174BBA-47CE-4723-BA8A-7CF263A132FB}" type="pres">
      <dgm:prSet presAssocID="{6063BEE7-D2B2-4558-B3AC-43E0600A66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74A8B-771C-4AD7-815D-CA52126AF41B}" type="pres">
      <dgm:prSet presAssocID="{DB85A7D3-8011-4E4A-80CA-209DBCC78C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532F7-2743-46A9-AF91-E2235178893F}" type="pres">
      <dgm:prSet presAssocID="{673CF009-F537-4C57-B05E-BFED889B4EB7}" presName="sibTrans" presStyleCnt="0"/>
      <dgm:spPr/>
    </dgm:pt>
    <dgm:pt modelId="{88898F19-FCDE-4CB9-ACA9-A9C97718A4BF}" type="pres">
      <dgm:prSet presAssocID="{D55D5E64-2212-44BE-A737-3AB2A487A6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53DA0-1E56-4731-B258-D2075B801AEE}" type="pres">
      <dgm:prSet presAssocID="{BB20ADB3-33E9-4A47-A366-0EFF8253001C}" presName="sibTrans" presStyleCnt="0"/>
      <dgm:spPr/>
    </dgm:pt>
    <dgm:pt modelId="{B4A2F375-96BB-4D7E-AD8F-423D3BA9C8C7}" type="pres">
      <dgm:prSet presAssocID="{069810DA-C750-48C8-90F7-301EA63FFC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AA27-2EA5-46B6-B1E5-5BDC16B9746C}" type="pres">
      <dgm:prSet presAssocID="{330AF974-952E-4349-9173-F17CCEDCE7B4}" presName="sibTrans" presStyleCnt="0"/>
      <dgm:spPr/>
    </dgm:pt>
    <dgm:pt modelId="{F5E38956-D140-4950-A61B-3BAD6663A2D1}" type="pres">
      <dgm:prSet presAssocID="{A60C6190-616E-4E5D-B025-720EDDD1CABC}" presName="node" presStyleLbl="node1" presStyleIdx="3" presStyleCnt="6" custLinFactX="100000" custLinFactNeighborX="120000" custLinFactNeighborY="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C603-2585-40CA-AB30-9D17DE86545B}" type="pres">
      <dgm:prSet presAssocID="{50E957AD-259E-4FA4-81BA-9E1AD3D746EA}" presName="sibTrans" presStyleCnt="0"/>
      <dgm:spPr/>
    </dgm:pt>
    <dgm:pt modelId="{96D8C128-43E4-4B0B-BBBA-E7E93679ED1F}" type="pres">
      <dgm:prSet presAssocID="{A013F635-4BB5-48F3-92D4-5EFD193499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12F3D-CA71-4A05-81CF-546A6130BF77}" type="pres">
      <dgm:prSet presAssocID="{7A4E4FE9-6D8C-4291-9600-BAD852F546DD}" presName="sibTrans" presStyleCnt="0"/>
      <dgm:spPr/>
    </dgm:pt>
    <dgm:pt modelId="{41E4FBE9-0360-4B08-8C40-9FF7B273F604}" type="pres">
      <dgm:prSet presAssocID="{CFE02B02-5CFC-43DD-A5C3-6217AC9CE1C6}" presName="node" presStyleLbl="node1" presStyleIdx="5" presStyleCnt="6" custLinFactX="-100000" custLinFactNeighborX="-120091" custLinFactNeighborY="-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C8956-0676-4462-BF27-0705FC561BB8}" srcId="{6063BEE7-D2B2-4558-B3AC-43E0600A66AA}" destId="{DB85A7D3-8011-4E4A-80CA-209DBCC78CFA}" srcOrd="0" destOrd="0" parTransId="{80E3AB9D-05E7-4FEF-9A56-1C35E404D5FA}" sibTransId="{673CF009-F537-4C57-B05E-BFED889B4EB7}"/>
    <dgm:cxn modelId="{E0AAE28E-7125-4839-96B1-A58E618A042E}" type="presOf" srcId="{6063BEE7-D2B2-4558-B3AC-43E0600A66AA}" destId="{02174BBA-47CE-4723-BA8A-7CF263A132FB}" srcOrd="0" destOrd="0" presId="urn:microsoft.com/office/officeart/2005/8/layout/default"/>
    <dgm:cxn modelId="{F2433473-47A4-4BB1-A957-F031F80DB116}" srcId="{6063BEE7-D2B2-4558-B3AC-43E0600A66AA}" destId="{A013F635-4BB5-48F3-92D4-5EFD1934995A}" srcOrd="4" destOrd="0" parTransId="{7CE81219-0FF5-469A-ABE3-97B9A8104317}" sibTransId="{7A4E4FE9-6D8C-4291-9600-BAD852F546DD}"/>
    <dgm:cxn modelId="{64E0F568-AC2C-40C5-9034-FA0F5BAE164B}" type="presOf" srcId="{CFE02B02-5CFC-43DD-A5C3-6217AC9CE1C6}" destId="{41E4FBE9-0360-4B08-8C40-9FF7B273F604}" srcOrd="0" destOrd="0" presId="urn:microsoft.com/office/officeart/2005/8/layout/default"/>
    <dgm:cxn modelId="{B3B1ABD0-09B4-4824-B6DC-4CB30B520ADB}" type="presOf" srcId="{D55D5E64-2212-44BE-A737-3AB2A487A6BA}" destId="{88898F19-FCDE-4CB9-ACA9-A9C97718A4BF}" srcOrd="0" destOrd="0" presId="urn:microsoft.com/office/officeart/2005/8/layout/default"/>
    <dgm:cxn modelId="{4547F196-21CD-4C5C-8221-17BD188D8FD2}" type="presOf" srcId="{069810DA-C750-48C8-90F7-301EA63FFCAB}" destId="{B4A2F375-96BB-4D7E-AD8F-423D3BA9C8C7}" srcOrd="0" destOrd="0" presId="urn:microsoft.com/office/officeart/2005/8/layout/default"/>
    <dgm:cxn modelId="{28D0A701-27B2-4FF7-B46A-B073124CEA42}" srcId="{6063BEE7-D2B2-4558-B3AC-43E0600A66AA}" destId="{CFE02B02-5CFC-43DD-A5C3-6217AC9CE1C6}" srcOrd="5" destOrd="0" parTransId="{D5F8B922-2C24-4F48-B82B-D95E10B0481B}" sibTransId="{BC5FCBAA-5CDC-4E8F-9DCD-29D5D9A78D58}"/>
    <dgm:cxn modelId="{2819A791-B338-4FCA-9B56-F31CBB5F6239}" type="presOf" srcId="{A60C6190-616E-4E5D-B025-720EDDD1CABC}" destId="{F5E38956-D140-4950-A61B-3BAD6663A2D1}" srcOrd="0" destOrd="0" presId="urn:microsoft.com/office/officeart/2005/8/layout/default"/>
    <dgm:cxn modelId="{D406CE16-5152-42A2-9A12-8248ABA4B6D1}" type="presOf" srcId="{DB85A7D3-8011-4E4A-80CA-209DBCC78CFA}" destId="{6BF74A8B-771C-4AD7-815D-CA52126AF41B}" srcOrd="0" destOrd="0" presId="urn:microsoft.com/office/officeart/2005/8/layout/default"/>
    <dgm:cxn modelId="{483B56ED-D2EA-455F-B4B4-775C8147563F}" srcId="{6063BEE7-D2B2-4558-B3AC-43E0600A66AA}" destId="{069810DA-C750-48C8-90F7-301EA63FFCAB}" srcOrd="2" destOrd="0" parTransId="{9F3677BA-DE24-4DB7-81A5-3D2C3979CC9A}" sibTransId="{330AF974-952E-4349-9173-F17CCEDCE7B4}"/>
    <dgm:cxn modelId="{B64CF5BC-4EDC-4E06-AD89-40BCDF10837C}" srcId="{6063BEE7-D2B2-4558-B3AC-43E0600A66AA}" destId="{A60C6190-616E-4E5D-B025-720EDDD1CABC}" srcOrd="3" destOrd="0" parTransId="{72870367-8874-420F-956B-E674D1B30929}" sibTransId="{50E957AD-259E-4FA4-81BA-9E1AD3D746EA}"/>
    <dgm:cxn modelId="{91EB8C5F-D754-4034-91A6-D4425EFACCDB}" type="presOf" srcId="{A013F635-4BB5-48F3-92D4-5EFD1934995A}" destId="{96D8C128-43E4-4B0B-BBBA-E7E93679ED1F}" srcOrd="0" destOrd="0" presId="urn:microsoft.com/office/officeart/2005/8/layout/default"/>
    <dgm:cxn modelId="{11F1D7D4-A14E-43F6-818F-30217855E1FF}" srcId="{6063BEE7-D2B2-4558-B3AC-43E0600A66AA}" destId="{D55D5E64-2212-44BE-A737-3AB2A487A6BA}" srcOrd="1" destOrd="0" parTransId="{47CD2150-1CAE-462B-AA33-BF5E9C960605}" sibTransId="{BB20ADB3-33E9-4A47-A366-0EFF8253001C}"/>
    <dgm:cxn modelId="{7D26A532-D9C2-4AFA-BCE7-0361D3AC63D3}" type="presParOf" srcId="{02174BBA-47CE-4723-BA8A-7CF263A132FB}" destId="{6BF74A8B-771C-4AD7-815D-CA52126AF41B}" srcOrd="0" destOrd="0" presId="urn:microsoft.com/office/officeart/2005/8/layout/default"/>
    <dgm:cxn modelId="{7465E1A2-9E68-4078-87E8-D2E4F960CFC4}" type="presParOf" srcId="{02174BBA-47CE-4723-BA8A-7CF263A132FB}" destId="{C91532F7-2743-46A9-AF91-E2235178893F}" srcOrd="1" destOrd="0" presId="urn:microsoft.com/office/officeart/2005/8/layout/default"/>
    <dgm:cxn modelId="{E55F2564-69BE-4BCB-BC8F-B0AE31FB84B4}" type="presParOf" srcId="{02174BBA-47CE-4723-BA8A-7CF263A132FB}" destId="{88898F19-FCDE-4CB9-ACA9-A9C97718A4BF}" srcOrd="2" destOrd="0" presId="urn:microsoft.com/office/officeart/2005/8/layout/default"/>
    <dgm:cxn modelId="{83F113CE-29B6-4045-9058-31046F4F54E8}" type="presParOf" srcId="{02174BBA-47CE-4723-BA8A-7CF263A132FB}" destId="{68353DA0-1E56-4731-B258-D2075B801AEE}" srcOrd="3" destOrd="0" presId="urn:microsoft.com/office/officeart/2005/8/layout/default"/>
    <dgm:cxn modelId="{33C3F330-72D3-437F-A444-760F6A4029F8}" type="presParOf" srcId="{02174BBA-47CE-4723-BA8A-7CF263A132FB}" destId="{B4A2F375-96BB-4D7E-AD8F-423D3BA9C8C7}" srcOrd="4" destOrd="0" presId="urn:microsoft.com/office/officeart/2005/8/layout/default"/>
    <dgm:cxn modelId="{08E40ACB-44D9-4ACE-847D-04B1DB3C2F7D}" type="presParOf" srcId="{02174BBA-47CE-4723-BA8A-7CF263A132FB}" destId="{218FAA27-2EA5-46B6-B1E5-5BDC16B9746C}" srcOrd="5" destOrd="0" presId="urn:microsoft.com/office/officeart/2005/8/layout/default"/>
    <dgm:cxn modelId="{F61CC291-7934-4123-9197-44402C54FA21}" type="presParOf" srcId="{02174BBA-47CE-4723-BA8A-7CF263A132FB}" destId="{F5E38956-D140-4950-A61B-3BAD6663A2D1}" srcOrd="6" destOrd="0" presId="urn:microsoft.com/office/officeart/2005/8/layout/default"/>
    <dgm:cxn modelId="{42F5FD83-B5EB-4369-957B-B55476A1181F}" type="presParOf" srcId="{02174BBA-47CE-4723-BA8A-7CF263A132FB}" destId="{AC52C603-2585-40CA-AB30-9D17DE86545B}" srcOrd="7" destOrd="0" presId="urn:microsoft.com/office/officeart/2005/8/layout/default"/>
    <dgm:cxn modelId="{81F14BEA-8024-4CB8-93A5-6E878935A224}" type="presParOf" srcId="{02174BBA-47CE-4723-BA8A-7CF263A132FB}" destId="{96D8C128-43E4-4B0B-BBBA-E7E93679ED1F}" srcOrd="8" destOrd="0" presId="urn:microsoft.com/office/officeart/2005/8/layout/default"/>
    <dgm:cxn modelId="{8CA746FF-3B54-4504-8B46-8756ADFCA391}" type="presParOf" srcId="{02174BBA-47CE-4723-BA8A-7CF263A132FB}" destId="{2BA12F3D-CA71-4A05-81CF-546A6130BF77}" srcOrd="9" destOrd="0" presId="urn:microsoft.com/office/officeart/2005/8/layout/default"/>
    <dgm:cxn modelId="{005146A6-DFAB-4E30-A44E-4D1FEF2EFC56}" type="presParOf" srcId="{02174BBA-47CE-4723-BA8A-7CF263A132FB}" destId="{41E4FBE9-0360-4B08-8C40-9FF7B273F6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7D22A-0B82-4223-92B9-62A191A3E4F3}">
      <dsp:nvSpPr>
        <dsp:cNvPr id="0" name=""/>
        <dsp:cNvSpPr/>
      </dsp:nvSpPr>
      <dsp:spPr>
        <a:xfrm>
          <a:off x="0" y="0"/>
          <a:ext cx="9423124" cy="1096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ВСЕРОССИЙСКОЙ ОЛИМПИАДЫ ШКОЛЬНИКОВ 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(приказ Министерства образования и науки Российской Федерации  от 18 .11.2013 N 1252)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01" y="32101"/>
        <a:ext cx="8147821" cy="1031816"/>
      </dsp:txXfrm>
    </dsp:sp>
    <dsp:sp modelId="{2EB534F6-8127-4AE0-AB40-7BE1CF0CF7EA}">
      <dsp:nvSpPr>
        <dsp:cNvPr id="0" name=""/>
        <dsp:cNvSpPr/>
      </dsp:nvSpPr>
      <dsp:spPr>
        <a:xfrm>
          <a:off x="789186" y="1295294"/>
          <a:ext cx="9423124" cy="1096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проведении школьного, окружного и регионального этапов всероссийской олимпиады школьников в Самарской области </a:t>
          </a: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(распоряжение министерства образования и науки Самарской области от.21.08.2020 № 456-р)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287" y="1327395"/>
        <a:ext cx="7857323" cy="1031816"/>
      </dsp:txXfrm>
    </dsp:sp>
    <dsp:sp modelId="{D7ED98C1-B1AC-4F84-94A0-F20DE1800524}">
      <dsp:nvSpPr>
        <dsp:cNvPr id="0" name=""/>
        <dsp:cNvSpPr/>
      </dsp:nvSpPr>
      <dsp:spPr>
        <a:xfrm>
          <a:off x="1566594" y="2590589"/>
          <a:ext cx="9423124" cy="1096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к проведению школьного и муниципального этапов олимпиады  по каждому общеобразовательному предмету  в 2020/21 учебном году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https://docs.edu.gov.ru/document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8695" y="2622690"/>
        <a:ext cx="7869102" cy="1031816"/>
      </dsp:txXfrm>
    </dsp:sp>
    <dsp:sp modelId="{308CDA8F-EAD6-4FBC-BBA9-2120F349618C}">
      <dsp:nvSpPr>
        <dsp:cNvPr id="0" name=""/>
        <dsp:cNvSpPr/>
      </dsp:nvSpPr>
      <dsp:spPr>
        <a:xfrm>
          <a:off x="2355780" y="3885883"/>
          <a:ext cx="9423124" cy="1096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проведении школьного и окружного этапов всероссийской олимпиады школьников в Западном образовательном округе в 2020-2021 учебном году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881" y="3917984"/>
        <a:ext cx="7857323" cy="1031816"/>
      </dsp:txXfrm>
    </dsp:sp>
    <dsp:sp modelId="{B3BECA24-17C3-40A7-A754-15B3BFA30D59}">
      <dsp:nvSpPr>
        <dsp:cNvPr id="0" name=""/>
        <dsp:cNvSpPr/>
      </dsp:nvSpPr>
      <dsp:spPr>
        <a:xfrm>
          <a:off x="8710712" y="839450"/>
          <a:ext cx="712411" cy="7124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871004" y="839450"/>
        <a:ext cx="391827" cy="536089"/>
      </dsp:txXfrm>
    </dsp:sp>
    <dsp:sp modelId="{FD48D005-0454-4141-B6DC-898D1B9D525A}">
      <dsp:nvSpPr>
        <dsp:cNvPr id="0" name=""/>
        <dsp:cNvSpPr/>
      </dsp:nvSpPr>
      <dsp:spPr>
        <a:xfrm>
          <a:off x="9499898" y="2134745"/>
          <a:ext cx="712411" cy="7124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9660190" y="2134745"/>
        <a:ext cx="391827" cy="536089"/>
      </dsp:txXfrm>
    </dsp:sp>
    <dsp:sp modelId="{C7B23FEA-BAE8-4D98-8D25-4A9AFE8DF734}">
      <dsp:nvSpPr>
        <dsp:cNvPr id="0" name=""/>
        <dsp:cNvSpPr/>
      </dsp:nvSpPr>
      <dsp:spPr>
        <a:xfrm>
          <a:off x="10277306" y="3430039"/>
          <a:ext cx="712411" cy="7124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0437598" y="3430039"/>
        <a:ext cx="391827" cy="536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B8885-6C1D-4AFA-8A6F-251C65F86627}">
      <dsp:nvSpPr>
        <dsp:cNvPr id="0" name=""/>
        <dsp:cNvSpPr/>
      </dsp:nvSpPr>
      <dsp:spPr>
        <a:xfrm rot="16200000">
          <a:off x="-1529076" y="4055237"/>
          <a:ext cx="3601961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</a:t>
          </a:r>
          <a:endParaRPr lang="ru-RU" sz="3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29076" y="4055237"/>
        <a:ext cx="3601961" cy="543808"/>
      </dsp:txXfrm>
    </dsp:sp>
    <dsp:sp modelId="{85938E23-4546-4A58-B71B-71743EAFDF2E}">
      <dsp:nvSpPr>
        <dsp:cNvPr id="0" name=""/>
        <dsp:cNvSpPr/>
      </dsp:nvSpPr>
      <dsp:spPr>
        <a:xfrm>
          <a:off x="543317" y="1824109"/>
          <a:ext cx="3256478" cy="4060066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1сентября по 30 октября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класс (математика, русский язык)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5-6 класс           (9-13 предметов)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7-11                   </a:t>
          </a:r>
          <a:r>
            <a:rPr lang="ru-RU" sz="2800" kern="1200" dirty="0" smtClean="0"/>
            <a:t>   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 предметов)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543317" y="1824109"/>
        <a:ext cx="3256478" cy="4060066"/>
      </dsp:txXfrm>
    </dsp:sp>
    <dsp:sp modelId="{6D3510A9-36D9-4AA6-8561-0CFA7279F3EE}">
      <dsp:nvSpPr>
        <dsp:cNvPr id="0" name=""/>
        <dsp:cNvSpPr/>
      </dsp:nvSpPr>
      <dsp:spPr>
        <a:xfrm>
          <a:off x="149240" y="1020001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775ED-3FB2-46FA-91D7-188A9FDA416D}">
      <dsp:nvSpPr>
        <dsp:cNvPr id="0" name=""/>
        <dsp:cNvSpPr/>
      </dsp:nvSpPr>
      <dsp:spPr>
        <a:xfrm rot="16200000">
          <a:off x="2813760" y="4023673"/>
          <a:ext cx="3192038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Окружной этап</a:t>
          </a:r>
          <a:endParaRPr lang="ru-RU" sz="3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760" y="4023673"/>
        <a:ext cx="3192038" cy="543808"/>
      </dsp:txXfrm>
    </dsp:sp>
    <dsp:sp modelId="{210A3DFF-80FB-4BE4-A325-112BE4D65347}">
      <dsp:nvSpPr>
        <dsp:cNvPr id="0" name=""/>
        <dsp:cNvSpPr/>
      </dsp:nvSpPr>
      <dsp:spPr>
        <a:xfrm>
          <a:off x="4569577" y="1824109"/>
          <a:ext cx="2957649" cy="406006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 ноября по 25 декабря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7-11 класс               (20 предметов)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577" y="1824109"/>
        <a:ext cx="2957649" cy="4060066"/>
      </dsp:txXfrm>
    </dsp:sp>
    <dsp:sp modelId="{67EE3E8F-D8CE-4A77-9926-475A9DDC5EA1}">
      <dsp:nvSpPr>
        <dsp:cNvPr id="0" name=""/>
        <dsp:cNvSpPr/>
      </dsp:nvSpPr>
      <dsp:spPr>
        <a:xfrm>
          <a:off x="3917018" y="1138334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31E9C-5EFA-4A37-8E28-4924C81CE885}">
      <dsp:nvSpPr>
        <dsp:cNvPr id="0" name=""/>
        <dsp:cNvSpPr/>
      </dsp:nvSpPr>
      <dsp:spPr>
        <a:xfrm rot="16200000">
          <a:off x="6184156" y="3818737"/>
          <a:ext cx="4202330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этап</a:t>
          </a:r>
          <a:endParaRPr lang="ru-RU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4156" y="3818737"/>
        <a:ext cx="4202330" cy="543808"/>
      </dsp:txXfrm>
    </dsp:sp>
    <dsp:sp modelId="{DD8B7E64-DB34-4D6A-B9AD-9D5939F45B87}">
      <dsp:nvSpPr>
        <dsp:cNvPr id="0" name=""/>
        <dsp:cNvSpPr/>
      </dsp:nvSpPr>
      <dsp:spPr>
        <a:xfrm>
          <a:off x="8606415" y="1887160"/>
          <a:ext cx="3000529" cy="3870937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10 января по 25 февраля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9-11 класс                  (20 предметов)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6415" y="1887160"/>
        <a:ext cx="3000529" cy="3870937"/>
      </dsp:txXfrm>
    </dsp:sp>
    <dsp:sp modelId="{3D5AACDD-4EEF-4B8F-8F70-507E3F6B3382}">
      <dsp:nvSpPr>
        <dsp:cNvPr id="0" name=""/>
        <dsp:cNvSpPr/>
      </dsp:nvSpPr>
      <dsp:spPr>
        <a:xfrm>
          <a:off x="7819903" y="1153625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E69F2-AC31-46CC-81D1-0B88880BD5AD}">
      <dsp:nvSpPr>
        <dsp:cNvPr id="0" name=""/>
        <dsp:cNvSpPr/>
      </dsp:nvSpPr>
      <dsp:spPr>
        <a:xfrm>
          <a:off x="0" y="0"/>
          <a:ext cx="8164946" cy="249559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79DD-B3CA-4D50-A7F6-C45CB4DBC386}">
      <dsp:nvSpPr>
        <dsp:cNvPr id="0" name=""/>
        <dsp:cNvSpPr/>
      </dsp:nvSpPr>
      <dsp:spPr>
        <a:xfrm>
          <a:off x="245885" y="332746"/>
          <a:ext cx="3653893" cy="1830106"/>
        </a:xfrm>
        <a:prstGeom prst="roundRect">
          <a:avLst>
            <a:gd name="adj" fmla="val 10000"/>
          </a:avLst>
        </a:prstGeom>
        <a:solidFill>
          <a:srgbClr val="2F528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A5CD0B-2C6B-4023-B217-3381A011BC34}">
      <dsp:nvSpPr>
        <dsp:cNvPr id="0" name=""/>
        <dsp:cNvSpPr/>
      </dsp:nvSpPr>
      <dsp:spPr>
        <a:xfrm rot="10800000">
          <a:off x="245885" y="2495599"/>
          <a:ext cx="3653893" cy="30501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Астрономия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9688" y="2495599"/>
        <a:ext cx="3466287" cy="2956374"/>
      </dsp:txXfrm>
    </dsp:sp>
    <dsp:sp modelId="{E056B7B1-928D-44DC-AE8A-7B034A36926F}">
      <dsp:nvSpPr>
        <dsp:cNvPr id="0" name=""/>
        <dsp:cNvSpPr/>
      </dsp:nvSpPr>
      <dsp:spPr>
        <a:xfrm>
          <a:off x="4265167" y="332746"/>
          <a:ext cx="3653893" cy="1830106"/>
        </a:xfrm>
        <a:prstGeom prst="roundRect">
          <a:avLst>
            <a:gd name="adj" fmla="val 10000"/>
          </a:avLst>
        </a:prstGeom>
        <a:solidFill>
          <a:srgbClr val="2F528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7D5A6F-824A-4985-A22C-D895F7D4AEE7}">
      <dsp:nvSpPr>
        <dsp:cNvPr id="0" name=""/>
        <dsp:cNvSpPr/>
      </dsp:nvSpPr>
      <dsp:spPr>
        <a:xfrm rot="10800000">
          <a:off x="4265167" y="2495599"/>
          <a:ext cx="3653893" cy="3050177"/>
        </a:xfrm>
        <a:prstGeom prst="round2SameRect">
          <a:avLst>
            <a:gd name="adj1" fmla="val 10500"/>
            <a:gd name="adj2" fmla="val 0"/>
          </a:avLst>
        </a:prstGeom>
        <a:solidFill>
          <a:srgbClr val="2F528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культура, искусство (МХК),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немецкий язык, экономика,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литература, обществознание,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ОБЖ,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экология,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</a:t>
          </a:r>
          <a:b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58970" y="2495599"/>
        <a:ext cx="3466287" cy="2956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C5043-7594-4DB2-A21D-727C73BEF130}">
      <dsp:nvSpPr>
        <dsp:cNvPr id="0" name=""/>
        <dsp:cNvSpPr/>
      </dsp:nvSpPr>
      <dsp:spPr>
        <a:xfrm>
          <a:off x="0" y="2447"/>
          <a:ext cx="115245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CDD94-0049-47DE-A2D6-FE00389BA66C}">
      <dsp:nvSpPr>
        <dsp:cNvPr id="0" name=""/>
        <dsp:cNvSpPr/>
      </dsp:nvSpPr>
      <dsp:spPr>
        <a:xfrm>
          <a:off x="0" y="2447"/>
          <a:ext cx="1145174" cy="49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rPr>
            <a:t>Для педагогов</a:t>
          </a:r>
          <a:endParaRPr lang="ru-RU" sz="4800" b="1" kern="1200" dirty="0">
            <a:solidFill>
              <a:srgbClr val="00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Arial" charset="0"/>
          </a:endParaRPr>
        </a:p>
      </dsp:txBody>
      <dsp:txXfrm>
        <a:off x="0" y="2447"/>
        <a:ext cx="1145174" cy="4958804"/>
      </dsp:txXfrm>
    </dsp:sp>
    <dsp:sp modelId="{2B6217BE-DB7F-45F7-B99D-1098B201EC39}">
      <dsp:nvSpPr>
        <dsp:cNvPr id="0" name=""/>
        <dsp:cNvSpPr/>
      </dsp:nvSpPr>
      <dsp:spPr>
        <a:xfrm>
          <a:off x="1308107" y="159528"/>
          <a:ext cx="10216485" cy="156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Памятка для учителя (классного руководителя)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размещена на сайте </a:t>
          </a:r>
          <a:r>
            <a:rPr lang="en-US" sz="3200" b="1" kern="12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https://sochisirius.ru</a:t>
          </a:r>
          <a:r>
            <a:rPr lang="en-US" sz="1900" b="1" kern="12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/</a:t>
          </a:r>
          <a:r>
            <a:rPr lang="ru-RU" sz="1900" b="1" kern="12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разделе «Школьный этап всероссийской олимпиады школьников»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08107" y="159528"/>
        <a:ext cx="10216485" cy="1565168"/>
      </dsp:txXfrm>
    </dsp:sp>
    <dsp:sp modelId="{A86D276C-B9FA-443D-B35F-76D8263A25A7}">
      <dsp:nvSpPr>
        <dsp:cNvPr id="0" name=""/>
        <dsp:cNvSpPr/>
      </dsp:nvSpPr>
      <dsp:spPr>
        <a:xfrm>
          <a:off x="1145174" y="1645874"/>
          <a:ext cx="83823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C3E0F-EFFA-4361-A056-73F3414A067A}">
      <dsp:nvSpPr>
        <dsp:cNvPr id="0" name=""/>
        <dsp:cNvSpPr/>
      </dsp:nvSpPr>
      <dsp:spPr>
        <a:xfrm>
          <a:off x="1302343" y="1724133"/>
          <a:ext cx="8225171" cy="156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23.09.2020</a:t>
          </a:r>
          <a:r>
            <a:rPr lang="ru-RU" sz="4400" kern="1200" dirty="0" smtClean="0"/>
            <a:t> </a:t>
          </a:r>
          <a:r>
            <a:rPr lang="ru-RU" sz="3200" b="1" kern="12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Пробный тур для педагогов</a:t>
          </a:r>
          <a:endParaRPr lang="ru-RU" sz="3200" b="1" kern="1200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302343" y="1724133"/>
        <a:ext cx="8225171" cy="1565168"/>
      </dsp:txXfrm>
    </dsp:sp>
    <dsp:sp modelId="{8CD4773C-22BC-40DA-8CF2-4C79B1B218AF}">
      <dsp:nvSpPr>
        <dsp:cNvPr id="0" name=""/>
        <dsp:cNvSpPr/>
      </dsp:nvSpPr>
      <dsp:spPr>
        <a:xfrm>
          <a:off x="1145174" y="3289301"/>
          <a:ext cx="83823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17E46-2902-49C5-848E-277F847275B3}">
      <dsp:nvSpPr>
        <dsp:cNvPr id="0" name=""/>
        <dsp:cNvSpPr/>
      </dsp:nvSpPr>
      <dsp:spPr>
        <a:xfrm>
          <a:off x="1327183" y="3272961"/>
          <a:ext cx="9999752" cy="156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Банк открытых заданий </a:t>
          </a:r>
          <a:r>
            <a:rPr lang="ru-RU" sz="4300" kern="1200" dirty="0" smtClean="0"/>
            <a:t>–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задания пригласительного этапа олимпиады размещены на сайте </a:t>
          </a:r>
          <a:r>
            <a:rPr lang="en-US" sz="2400" b="1" kern="12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xmlns:r="http://schemas.openxmlformats.org/officeDocument/2006/relationships" r:id="rId1"/>
            </a:rPr>
            <a:t>https://sochisirius.ru/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разделе «Пригласительный этап всероссийской олимпиады школьников»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327183" y="3272961"/>
        <a:ext cx="9999752" cy="1565168"/>
      </dsp:txXfrm>
    </dsp:sp>
    <dsp:sp modelId="{7490EFAC-3AB3-498F-8FBD-B3754361DAB1}">
      <dsp:nvSpPr>
        <dsp:cNvPr id="0" name=""/>
        <dsp:cNvSpPr/>
      </dsp:nvSpPr>
      <dsp:spPr>
        <a:xfrm>
          <a:off x="1145174" y="4932728"/>
          <a:ext cx="83823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4A8B-771C-4AD7-815D-CA52126AF41B}">
      <dsp:nvSpPr>
        <dsp:cNvPr id="0" name=""/>
        <dsp:cNvSpPr/>
      </dsp:nvSpPr>
      <dsp:spPr>
        <a:xfrm>
          <a:off x="0" y="261655"/>
          <a:ext cx="3765659" cy="2259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Код доступа получает каждый школьник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1655"/>
        <a:ext cx="3765659" cy="2259395"/>
      </dsp:txXfrm>
    </dsp:sp>
    <dsp:sp modelId="{88898F19-FCDE-4CB9-ACA9-A9C97718A4BF}">
      <dsp:nvSpPr>
        <dsp:cNvPr id="0" name=""/>
        <dsp:cNvSpPr/>
      </dsp:nvSpPr>
      <dsp:spPr>
        <a:xfrm>
          <a:off x="4142224" y="261655"/>
          <a:ext cx="3765659" cy="225939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принимают участие в ШЭ в режиме «онлайн» (в своих школах или дома) 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224" y="261655"/>
        <a:ext cx="3765659" cy="2259395"/>
      </dsp:txXfrm>
    </dsp:sp>
    <dsp:sp modelId="{B4A2F375-96BB-4D7E-AD8F-423D3BA9C8C7}">
      <dsp:nvSpPr>
        <dsp:cNvPr id="0" name=""/>
        <dsp:cNvSpPr/>
      </dsp:nvSpPr>
      <dsp:spPr>
        <a:xfrm>
          <a:off x="8284449" y="261655"/>
          <a:ext cx="3765659" cy="225939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ОЦ «Сириус» обрабатывает результаты, публикует решения и разборы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84449" y="261655"/>
        <a:ext cx="3765659" cy="2259395"/>
      </dsp:txXfrm>
    </dsp:sp>
    <dsp:sp modelId="{F5E38956-D140-4950-A61B-3BAD6663A2D1}">
      <dsp:nvSpPr>
        <dsp:cNvPr id="0" name=""/>
        <dsp:cNvSpPr/>
      </dsp:nvSpPr>
      <dsp:spPr>
        <a:xfrm>
          <a:off x="8284449" y="2904259"/>
          <a:ext cx="3765659" cy="225939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ОЦ «Сириус» передает в регион сведения о результатах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84449" y="2904259"/>
        <a:ext cx="3765659" cy="2259395"/>
      </dsp:txXfrm>
    </dsp:sp>
    <dsp:sp modelId="{96D8C128-43E4-4B0B-BBBA-E7E93679ED1F}">
      <dsp:nvSpPr>
        <dsp:cNvPr id="0" name=""/>
        <dsp:cNvSpPr/>
      </dsp:nvSpPr>
      <dsp:spPr>
        <a:xfrm>
          <a:off x="4142224" y="2897616"/>
          <a:ext cx="3765659" cy="2259395"/>
        </a:xfrm>
        <a:prstGeom prst="rec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rPr>
            <a:t>Школьники подают апелляции своим педагогам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224" y="2897616"/>
        <a:ext cx="3765659" cy="2259395"/>
      </dsp:txXfrm>
    </dsp:sp>
    <dsp:sp modelId="{41E4FBE9-0360-4B08-8C40-9FF7B273F604}">
      <dsp:nvSpPr>
        <dsp:cNvPr id="0" name=""/>
        <dsp:cNvSpPr/>
      </dsp:nvSpPr>
      <dsp:spPr>
        <a:xfrm>
          <a:off x="0" y="2868176"/>
          <a:ext cx="3765659" cy="225939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0" y="2868176"/>
        <a:ext cx="3765659" cy="2259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844B-E03C-48E2-B849-B86475D8D79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DD499-560C-450A-97AA-E892BC6F8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2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D3541D-DADD-4C59-8FD4-29BBCFAB4367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2380C-5DBC-45AC-966D-66A61484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9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1BC1-34B2-4138-8DEB-2F6E647D3655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F416-F7F6-4F1D-90F3-CBCE3735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917E-EDF9-4772-81AB-DDB744967E1B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DAD-CAEA-47D4-A0D8-593FA544C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1726-69B1-4D53-882F-305BC32DB7E8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FD24-A395-4088-9C94-8D4267D2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8E5D-1F93-4414-81D3-D3703F2E8A73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7036-5C13-4B3C-AF3F-F451503E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81CC-F4EC-49DC-AB53-C631D8DE173D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EC4B-37F1-4B6D-84DA-757B98F5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1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CE12-3CBD-4D77-9F1B-1CDE3DCF3804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B0D3-C791-41C3-B433-726C6A2C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DE21-B7F8-4032-AE1B-2C682CA67937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A643-370C-4CC9-9C37-7A626FCFF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84F8-B529-4C63-8386-80078C4CB795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8567-C537-416C-8702-92509F774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4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F9B7-1363-4AC0-A881-8A26C7A6645E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BB22-A693-4F5F-A70A-758C2334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F8C-82A4-4DE6-81B7-8E85690C8FC2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0C72-146D-4462-ACD5-CEF047709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4084-928F-445F-A4B6-2F80A0D14805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4D7E-6FAA-44D3-A469-5DCDBED9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9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C8C99-9A30-40D3-835F-88BA5DFCCBAB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1A654-085E-40E2-B9EE-321DA28A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ochisirius.ru/preview/obuchenie/distant/smena727/3518?uid=debf938b33ef6c340e402215810d67c0&amp;_edit=/admin/app/shift/727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" y="193450"/>
            <a:ext cx="10704785" cy="64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3"/>
          <a:stretch/>
        </p:blipFill>
        <p:spPr bwMode="auto">
          <a:xfrm rot="5400000">
            <a:off x="20665" y="-8315"/>
            <a:ext cx="1315836" cy="13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1805" y="453837"/>
            <a:ext cx="995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</a:t>
            </a:r>
            <a:r>
              <a:rPr lang="ru-RU" sz="4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ВсОШ</a:t>
            </a:r>
            <a:r>
              <a:rPr lang="ru-RU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59700724"/>
              </p:ext>
            </p:extLst>
          </p:nvPr>
        </p:nvGraphicFramePr>
        <p:xfrm>
          <a:off x="189186" y="1529257"/>
          <a:ext cx="11778905" cy="498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9933017"/>
              </p:ext>
            </p:extLst>
          </p:nvPr>
        </p:nvGraphicFramePr>
        <p:xfrm>
          <a:off x="283779" y="141890"/>
          <a:ext cx="11908221" cy="649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3655" y="225237"/>
            <a:ext cx="674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Всероссийской олимпиады школьников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– 2021 уч. году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02" y="115745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школьного этапа ВОШ </a:t>
            </a:r>
            <a:b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– 2021 уч. году</a:t>
            </a:r>
            <a:b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0501633"/>
              </p:ext>
            </p:extLst>
          </p:nvPr>
        </p:nvGraphicFramePr>
        <p:xfrm>
          <a:off x="1852550" y="1080653"/>
          <a:ext cx="8164946" cy="554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6317" y="1645695"/>
            <a:ext cx="294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ОЦ «Сириус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формате онлайн туров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802" y="1645695"/>
            <a:ext cx="3063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форма проведения олимпиады на базе образовательных организаций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79" y="0"/>
            <a:ext cx="100402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541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000" b="1" dirty="0" err="1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  <a:endParaRPr lang="ru-RU" sz="4800" b="1" dirty="0">
              <a:solidFill>
                <a:srgbClr val="5F4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399" y="2158664"/>
            <a:ext cx="89916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1 по 30 октября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платформе Образовательного центра «Сириус»</a:t>
            </a:r>
          </a:p>
          <a:p>
            <a:r>
              <a:rPr lang="en-US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https://sochisirius.ru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/</a:t>
            </a: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(Школьный этап всероссийской олимпиады школьников)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589562"/>
            <a:ext cx="762260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dirty="0" smtClean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обучающиеся 4-11-х классов</a:t>
            </a:r>
            <a:endParaRPr lang="ru-RU" sz="4300" b="1" dirty="0">
              <a:solidFill>
                <a:srgbClr val="565E5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497" y="2158664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497" y="4589562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40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47650"/>
            <a:ext cx="1647826" cy="17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19" y="247650"/>
            <a:ext cx="2051321" cy="15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497" y="5585371"/>
            <a:ext cx="2690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предметы?</a:t>
            </a:r>
            <a:endParaRPr lang="ru-RU" sz="36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399" y="5585371"/>
            <a:ext cx="85651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математика, биология, химия,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астрономия, информатика, физика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202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000" b="1" dirty="0" err="1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  <a:endParaRPr lang="ru-RU" sz="4800" b="1" dirty="0">
              <a:solidFill>
                <a:srgbClr val="5F4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856" y="1639791"/>
            <a:ext cx="114602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https://sochisirius.ru/preview/obuchenie/distant/smena727/3518?uid=debf938b33ef6c340e402215810d67c0&amp;_edit=/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admin/app/shift/727/edit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47651"/>
            <a:ext cx="1135080" cy="11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04" y="247651"/>
            <a:ext cx="1327836" cy="99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85319"/>
              </p:ext>
            </p:extLst>
          </p:nvPr>
        </p:nvGraphicFramePr>
        <p:xfrm>
          <a:off x="300856" y="2717009"/>
          <a:ext cx="8053224" cy="3810000"/>
        </p:xfrm>
        <a:graphic>
          <a:graphicData uri="http://schemas.openxmlformats.org/drawingml/2006/table">
            <a:tbl>
              <a:tblPr/>
              <a:tblGrid>
                <a:gridCol w="2684408"/>
                <a:gridCol w="2684408"/>
                <a:gridCol w="2684408"/>
              </a:tblGrid>
              <a:tr h="373767"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1 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физика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7-11 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13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биология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5-11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15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астрономия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5-11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20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математика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9-11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21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математика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7-8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22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математика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4-6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27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химия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8-11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767"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30 октября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>
                          <a:effectLst/>
                        </a:rPr>
                        <a:t>информатика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>
                          <a:effectLst/>
                        </a:rPr>
                        <a:t>5-11 классы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1124" y="3113690"/>
            <a:ext cx="4202416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заданиям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7-11 классы </a:t>
            </a:r>
            <a:r>
              <a:rPr lang="ru-RU" sz="2000" dirty="0"/>
              <a:t>–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течение одного дня,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 период с 8:00 до 20:00 </a:t>
            </a:r>
            <a:r>
              <a:rPr lang="ru-RU" sz="2000" dirty="0" smtClean="0"/>
              <a:t>(по </a:t>
            </a:r>
            <a:r>
              <a:rPr lang="ru-RU" sz="2000" dirty="0" err="1" smtClean="0"/>
              <a:t>мск</a:t>
            </a:r>
            <a:r>
              <a:rPr lang="ru-RU" sz="2000" dirty="0" smtClean="0"/>
              <a:t>);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классы </a:t>
            </a:r>
            <a:r>
              <a:rPr lang="ru-RU" sz="2000" dirty="0"/>
              <a:t>– в течение </a:t>
            </a:r>
            <a:r>
              <a:rPr lang="ru-RU" sz="2000" dirty="0" smtClean="0"/>
              <a:t>3-х дней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начиная </a:t>
            </a:r>
            <a:r>
              <a:rPr lang="ru-RU" sz="2000" dirty="0"/>
              <a:t>с </a:t>
            </a:r>
            <a:r>
              <a:rPr lang="ru-RU" sz="2000" dirty="0" smtClean="0"/>
              <a:t>дня</a:t>
            </a:r>
            <a:r>
              <a:rPr lang="ru-RU" sz="2000" dirty="0"/>
              <a:t>, указанного в графике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период с 8:00 первого дня </a:t>
            </a:r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/>
              <a:t>20:00 третьего дня </a:t>
            </a:r>
            <a:r>
              <a:rPr lang="ru-RU" sz="2000" dirty="0" smtClean="0"/>
              <a:t>(по </a:t>
            </a:r>
            <a:r>
              <a:rPr lang="ru-RU" sz="2000" dirty="0" err="1" smtClean="0"/>
              <a:t>мск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47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202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000" b="1" dirty="0" err="1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  <a:endParaRPr lang="ru-RU" sz="4800" b="1" dirty="0">
              <a:solidFill>
                <a:srgbClr val="5F4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47651"/>
            <a:ext cx="1135080" cy="11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04" y="247651"/>
            <a:ext cx="1327836" cy="99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2460981"/>
              </p:ext>
            </p:extLst>
          </p:nvPr>
        </p:nvGraphicFramePr>
        <p:xfrm>
          <a:off x="236483" y="1623848"/>
          <a:ext cx="11524593" cy="501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85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202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000" b="1" dirty="0" err="1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0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  <a:endParaRPr lang="ru-RU" sz="4800" b="1" dirty="0">
              <a:solidFill>
                <a:srgbClr val="5F4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47651"/>
            <a:ext cx="1135080" cy="11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04" y="247651"/>
            <a:ext cx="1327836" cy="99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40716207"/>
              </p:ext>
            </p:extLst>
          </p:nvPr>
        </p:nvGraphicFramePr>
        <p:xfrm>
          <a:off x="3431" y="1439333"/>
          <a:ext cx="12050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55409" y="4565358"/>
            <a:ext cx="39731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Муниципалитеты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самостоятельно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принимают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решение о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границах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прохода на ОЭ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26069" y="2743199"/>
            <a:ext cx="583324" cy="567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626069" y="5153426"/>
            <a:ext cx="583324" cy="567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7856483" y="5270937"/>
            <a:ext cx="583324" cy="567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961506" y="3953823"/>
            <a:ext cx="583324" cy="567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893269" y="2632840"/>
            <a:ext cx="583324" cy="567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7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322" y="-83128"/>
            <a:ext cx="7184571" cy="16981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школьного этапа ВОШ</a:t>
            </a:r>
            <a:endParaRPr lang="ru-RU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61870"/>
              </p:ext>
            </p:extLst>
          </p:nvPr>
        </p:nvGraphicFramePr>
        <p:xfrm>
          <a:off x="6270169" y="1449349"/>
          <a:ext cx="5676408" cy="56077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38193"/>
                <a:gridCol w="1168049"/>
                <a:gridCol w="1373244"/>
                <a:gridCol w="1396922"/>
              </a:tblGrid>
              <a:tr h="85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сдачи рейтинга (до 14-00)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кл.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кл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5422"/>
              </p:ext>
            </p:extLst>
          </p:nvPr>
        </p:nvGraphicFramePr>
        <p:xfrm>
          <a:off x="434438" y="1457488"/>
          <a:ext cx="5510151" cy="52592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87283"/>
                <a:gridCol w="1133838"/>
                <a:gridCol w="1333023"/>
                <a:gridCol w="1356007"/>
              </a:tblGrid>
              <a:tr h="846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сдачи рейтинга (до 14-00)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18.09.2020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(МХК)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кл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09.10.2020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55" marR="368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27" y="0"/>
            <a:ext cx="1136073" cy="90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5707</TotalTime>
  <Words>554</Words>
  <Application>Microsoft Office PowerPoint</Application>
  <PresentationFormat>Произвольный</PresentationFormat>
  <Paragraphs>185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Особенности проведения школьного этапа ВОШ  в 2020 – 2021 уч. году </vt:lpstr>
      <vt:lpstr>Школьный этап ВсОШ  на платформе ОЦ «Сириус»</vt:lpstr>
      <vt:lpstr>Школьный этап ВсОШ  на платформе ОЦ «Сириус»</vt:lpstr>
      <vt:lpstr>Школьный этап ВсОШ  на платформе ОЦ «Сириус»</vt:lpstr>
      <vt:lpstr>Школьный этап ВсОШ  на платформе ОЦ «Сириус»</vt:lpstr>
      <vt:lpstr>График проведения школьного этапа ВОШ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Торжественная церемония вручения дипломов лауреатам премии для поддержки талантливой молодежи по итогам реализации приоритетного национального проекта «Образование» в 2015 году</dc:title>
  <dc:creator>princessavkedax@list.ru</dc:creator>
  <cp:lastModifiedBy>Учитель</cp:lastModifiedBy>
  <cp:revision>358</cp:revision>
  <cp:lastPrinted>2020-09-07T10:45:35Z</cp:lastPrinted>
  <dcterms:created xsi:type="dcterms:W3CDTF">2016-03-20T07:45:56Z</dcterms:created>
  <dcterms:modified xsi:type="dcterms:W3CDTF">2020-09-15T09:08:21Z</dcterms:modified>
</cp:coreProperties>
</file>